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39" r:id="rId2"/>
    <p:sldId id="342" r:id="rId3"/>
    <p:sldId id="338" r:id="rId4"/>
    <p:sldId id="328" r:id="rId5"/>
    <p:sldId id="341" r:id="rId6"/>
    <p:sldId id="343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ECFF"/>
    <a:srgbClr val="FF6600"/>
    <a:srgbClr val="3366FF"/>
    <a:srgbClr val="FFCC00"/>
    <a:srgbClr val="FF3300"/>
    <a:srgbClr val="66CCFF"/>
    <a:srgbClr val="FF0000"/>
    <a:srgbClr val="99CCFF"/>
    <a:srgbClr val="FFCC66"/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5994" autoAdjust="0"/>
    <p:restoredTop sz="94660"/>
  </p:normalViewPr>
  <p:slideViewPr>
    <p:cSldViewPr>
      <p:cViewPr varScale="1">
        <p:scale>
          <a:sx n="73" d="100"/>
          <a:sy n="73" d="100"/>
        </p:scale>
        <p:origin x="3774" y="29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D7CB9AB-FF62-56C6-21D8-1A93C5F387A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62646E6-D3BC-D249-1A9C-2AF48B91993E}"/>
              </a:ext>
            </a:extLst>
          </p:cNvPr>
          <p:cNvSpPr txBox="1"/>
          <p:nvPr/>
        </p:nvSpPr>
        <p:spPr>
          <a:xfrm>
            <a:off x="493282" y="444500"/>
            <a:ext cx="5882118" cy="18485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b="1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熊注意</a:t>
            </a:r>
            <a:endParaRPr kumimoji="1" lang="en-US" altLang="ja-JP" b="1" dirty="0">
              <a:solidFill>
                <a:srgbClr val="C0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CD5AB0D8-7A6D-FE8C-C797-5CFF243C31F3}"/>
              </a:ext>
            </a:extLst>
          </p:cNvPr>
          <p:cNvGrpSpPr/>
          <p:nvPr/>
        </p:nvGrpSpPr>
        <p:grpSpPr>
          <a:xfrm>
            <a:off x="813336" y="2982636"/>
            <a:ext cx="5253636" cy="4482244"/>
            <a:chOff x="1092765" y="2731159"/>
            <a:chExt cx="4694777" cy="4005445"/>
          </a:xfrm>
        </p:grpSpPr>
        <p:sp>
          <p:nvSpPr>
            <p:cNvPr id="109" name="四角形: 角を丸くする 108">
              <a:extLst>
                <a:ext uri="{FF2B5EF4-FFF2-40B4-BE49-F238E27FC236}">
                  <a16:creationId xmlns:a16="http://schemas.microsoft.com/office/drawing/2014/main" id="{28948E51-B8E9-D2DC-A3A0-329E31A00EEF}"/>
                </a:ext>
              </a:extLst>
            </p:cNvPr>
            <p:cNvSpPr/>
            <p:nvPr/>
          </p:nvSpPr>
          <p:spPr>
            <a:xfrm>
              <a:off x="1092765" y="2731159"/>
              <a:ext cx="4694777" cy="4005445"/>
            </a:xfrm>
            <a:prstGeom prst="roundRect">
              <a:avLst>
                <a:gd name="adj" fmla="val 12862"/>
              </a:avLst>
            </a:prstGeom>
            <a:solidFill>
              <a:srgbClr val="FFC000"/>
            </a:solidFill>
            <a:ln w="1905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613756B2-596E-7B96-45F3-26C0005A60F3}"/>
                </a:ext>
              </a:extLst>
            </p:cNvPr>
            <p:cNvSpPr/>
            <p:nvPr/>
          </p:nvSpPr>
          <p:spPr>
            <a:xfrm flipV="1">
              <a:off x="2041360" y="3739992"/>
              <a:ext cx="2810040" cy="2914397"/>
            </a:xfrm>
            <a:custGeom>
              <a:avLst/>
              <a:gdLst>
                <a:gd name="connsiteX0" fmla="*/ 1316120 w 2632240"/>
                <a:gd name="connsiteY0" fmla="*/ 2440312 h 2440382"/>
                <a:gd name="connsiteX1" fmla="*/ 2632240 w 2632240"/>
                <a:gd name="connsiteY1" fmla="*/ 551803 h 2440382"/>
                <a:gd name="connsiteX2" fmla="*/ 2624317 w 2632240"/>
                <a:gd name="connsiteY2" fmla="*/ 171940 h 2440382"/>
                <a:gd name="connsiteX3" fmla="*/ 2612928 w 2632240"/>
                <a:gd name="connsiteY3" fmla="*/ 0 h 2440382"/>
                <a:gd name="connsiteX4" fmla="*/ 19115 w 2632240"/>
                <a:gd name="connsiteY4" fmla="*/ 0 h 2440382"/>
                <a:gd name="connsiteX5" fmla="*/ 7923 w 2632240"/>
                <a:gd name="connsiteY5" fmla="*/ 170465 h 2440382"/>
                <a:gd name="connsiteX6" fmla="*/ 0 w 2632240"/>
                <a:gd name="connsiteY6" fmla="*/ 551803 h 2440382"/>
                <a:gd name="connsiteX7" fmla="*/ 1316120 w 2632240"/>
                <a:gd name="connsiteY7" fmla="*/ 2440312 h 2440382"/>
                <a:gd name="connsiteX0" fmla="*/ 1316120 w 2632240"/>
                <a:gd name="connsiteY0" fmla="*/ 2745523 h 2745593"/>
                <a:gd name="connsiteX1" fmla="*/ 2632240 w 2632240"/>
                <a:gd name="connsiteY1" fmla="*/ 857014 h 2745593"/>
                <a:gd name="connsiteX2" fmla="*/ 2624317 w 2632240"/>
                <a:gd name="connsiteY2" fmla="*/ 477151 h 2745593"/>
                <a:gd name="connsiteX3" fmla="*/ 2612928 w 2632240"/>
                <a:gd name="connsiteY3" fmla="*/ 305211 h 2745593"/>
                <a:gd name="connsiteX4" fmla="*/ 1476540 w 2632240"/>
                <a:gd name="connsiteY4" fmla="*/ 0 h 2745593"/>
                <a:gd name="connsiteX5" fmla="*/ 19115 w 2632240"/>
                <a:gd name="connsiteY5" fmla="*/ 305211 h 2745593"/>
                <a:gd name="connsiteX6" fmla="*/ 7923 w 2632240"/>
                <a:gd name="connsiteY6" fmla="*/ 475676 h 2745593"/>
                <a:gd name="connsiteX7" fmla="*/ 0 w 2632240"/>
                <a:gd name="connsiteY7" fmla="*/ 857014 h 2745593"/>
                <a:gd name="connsiteX8" fmla="*/ 1316120 w 2632240"/>
                <a:gd name="connsiteY8" fmla="*/ 2745523 h 2745593"/>
                <a:gd name="connsiteX0" fmla="*/ 1476540 w 2632240"/>
                <a:gd name="connsiteY0" fmla="*/ 0 h 2745593"/>
                <a:gd name="connsiteX1" fmla="*/ 19115 w 2632240"/>
                <a:gd name="connsiteY1" fmla="*/ 305211 h 2745593"/>
                <a:gd name="connsiteX2" fmla="*/ 7923 w 2632240"/>
                <a:gd name="connsiteY2" fmla="*/ 475676 h 2745593"/>
                <a:gd name="connsiteX3" fmla="*/ 0 w 2632240"/>
                <a:gd name="connsiteY3" fmla="*/ 857014 h 2745593"/>
                <a:gd name="connsiteX4" fmla="*/ 1316120 w 2632240"/>
                <a:gd name="connsiteY4" fmla="*/ 2745523 h 2745593"/>
                <a:gd name="connsiteX5" fmla="*/ 2632240 w 2632240"/>
                <a:gd name="connsiteY5" fmla="*/ 857014 h 2745593"/>
                <a:gd name="connsiteX6" fmla="*/ 2624317 w 2632240"/>
                <a:gd name="connsiteY6" fmla="*/ 477151 h 2745593"/>
                <a:gd name="connsiteX7" fmla="*/ 2612928 w 2632240"/>
                <a:gd name="connsiteY7" fmla="*/ 305211 h 2745593"/>
                <a:gd name="connsiteX8" fmla="*/ 1567980 w 2632240"/>
                <a:gd name="connsiteY8" fmla="*/ 91440 h 2745593"/>
                <a:gd name="connsiteX0" fmla="*/ 19115 w 2632240"/>
                <a:gd name="connsiteY0" fmla="*/ 230831 h 2671213"/>
                <a:gd name="connsiteX1" fmla="*/ 7923 w 2632240"/>
                <a:gd name="connsiteY1" fmla="*/ 401296 h 2671213"/>
                <a:gd name="connsiteX2" fmla="*/ 0 w 2632240"/>
                <a:gd name="connsiteY2" fmla="*/ 782634 h 2671213"/>
                <a:gd name="connsiteX3" fmla="*/ 1316120 w 2632240"/>
                <a:gd name="connsiteY3" fmla="*/ 2671143 h 2671213"/>
                <a:gd name="connsiteX4" fmla="*/ 2632240 w 2632240"/>
                <a:gd name="connsiteY4" fmla="*/ 782634 h 2671213"/>
                <a:gd name="connsiteX5" fmla="*/ 2624317 w 2632240"/>
                <a:gd name="connsiteY5" fmla="*/ 402771 h 2671213"/>
                <a:gd name="connsiteX6" fmla="*/ 2612928 w 2632240"/>
                <a:gd name="connsiteY6" fmla="*/ 230831 h 2671213"/>
                <a:gd name="connsiteX7" fmla="*/ 1567980 w 2632240"/>
                <a:gd name="connsiteY7" fmla="*/ 17060 h 2671213"/>
                <a:gd name="connsiteX0" fmla="*/ 19115 w 2632240"/>
                <a:gd name="connsiteY0" fmla="*/ 0 h 2440382"/>
                <a:gd name="connsiteX1" fmla="*/ 7923 w 2632240"/>
                <a:gd name="connsiteY1" fmla="*/ 170465 h 2440382"/>
                <a:gd name="connsiteX2" fmla="*/ 0 w 2632240"/>
                <a:gd name="connsiteY2" fmla="*/ 551803 h 2440382"/>
                <a:gd name="connsiteX3" fmla="*/ 1316120 w 2632240"/>
                <a:gd name="connsiteY3" fmla="*/ 2440312 h 2440382"/>
                <a:gd name="connsiteX4" fmla="*/ 2632240 w 2632240"/>
                <a:gd name="connsiteY4" fmla="*/ 551803 h 2440382"/>
                <a:gd name="connsiteX5" fmla="*/ 2624317 w 2632240"/>
                <a:gd name="connsiteY5" fmla="*/ 171940 h 2440382"/>
                <a:gd name="connsiteX6" fmla="*/ 2612928 w 2632240"/>
                <a:gd name="connsiteY6" fmla="*/ 0 h 2440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632240" h="2440382">
                  <a:moveTo>
                    <a:pt x="19115" y="0"/>
                  </a:moveTo>
                  <a:lnTo>
                    <a:pt x="7923" y="170465"/>
                  </a:lnTo>
                  <a:cubicBezTo>
                    <a:pt x="2039" y="293859"/>
                    <a:pt x="0" y="421429"/>
                    <a:pt x="0" y="551803"/>
                  </a:cubicBezTo>
                  <a:cubicBezTo>
                    <a:pt x="0" y="1594798"/>
                    <a:pt x="788440" y="2431320"/>
                    <a:pt x="1316120" y="2440312"/>
                  </a:cubicBezTo>
                  <a:cubicBezTo>
                    <a:pt x="1843800" y="2449304"/>
                    <a:pt x="2632240" y="1594798"/>
                    <a:pt x="2632240" y="551803"/>
                  </a:cubicBezTo>
                  <a:cubicBezTo>
                    <a:pt x="2632240" y="421429"/>
                    <a:pt x="2630201" y="294421"/>
                    <a:pt x="2624317" y="171940"/>
                  </a:cubicBezTo>
                  <a:lnTo>
                    <a:pt x="2612928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57150" cap="rnd" cmpd="sng" algn="ctr">
              <a:solidFill>
                <a:sysClr val="windowText" lastClr="000000"/>
              </a:solidFill>
              <a:prstDash val="solid"/>
              <a:rou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14" name="グループ化 113">
              <a:extLst>
                <a:ext uri="{FF2B5EF4-FFF2-40B4-BE49-F238E27FC236}">
                  <a16:creationId xmlns:a16="http://schemas.microsoft.com/office/drawing/2014/main" id="{AB4FB193-8802-2E63-7EE9-4D741EA9D92B}"/>
                </a:ext>
              </a:extLst>
            </p:cNvPr>
            <p:cNvGrpSpPr/>
            <p:nvPr/>
          </p:nvGrpSpPr>
          <p:grpSpPr>
            <a:xfrm>
              <a:off x="1554368" y="3062790"/>
              <a:ext cx="3771569" cy="3441320"/>
              <a:chOff x="3794361" y="2438880"/>
              <a:chExt cx="3771569" cy="3441320"/>
            </a:xfrm>
          </p:grpSpPr>
          <p:grpSp>
            <p:nvGrpSpPr>
              <p:cNvPr id="115" name="グループ化 114">
                <a:extLst>
                  <a:ext uri="{FF2B5EF4-FFF2-40B4-BE49-F238E27FC236}">
                    <a16:creationId xmlns:a16="http://schemas.microsoft.com/office/drawing/2014/main" id="{981A859C-664F-A887-675A-284AF6F859DA}"/>
                  </a:ext>
                </a:extLst>
              </p:cNvPr>
              <p:cNvGrpSpPr/>
              <p:nvPr/>
            </p:nvGrpSpPr>
            <p:grpSpPr>
              <a:xfrm flipH="1">
                <a:off x="5559628" y="2438880"/>
                <a:ext cx="2006302" cy="2151213"/>
                <a:chOff x="4379059" y="1477798"/>
                <a:chExt cx="2006302" cy="2151213"/>
              </a:xfrm>
            </p:grpSpPr>
            <p:grpSp>
              <p:nvGrpSpPr>
                <p:cNvPr id="141" name="グループ化 140">
                  <a:extLst>
                    <a:ext uri="{FF2B5EF4-FFF2-40B4-BE49-F238E27FC236}">
                      <a16:creationId xmlns:a16="http://schemas.microsoft.com/office/drawing/2014/main" id="{DA466FF0-AB73-4CED-3084-B84BB077DF01}"/>
                    </a:ext>
                  </a:extLst>
                </p:cNvPr>
                <p:cNvGrpSpPr/>
                <p:nvPr/>
              </p:nvGrpSpPr>
              <p:grpSpPr>
                <a:xfrm>
                  <a:off x="5147511" y="1477798"/>
                  <a:ext cx="204092" cy="169955"/>
                  <a:chOff x="5147511" y="1477798"/>
                  <a:chExt cx="204092" cy="169955"/>
                </a:xfrm>
              </p:grpSpPr>
              <p:sp>
                <p:nvSpPr>
                  <p:cNvPr id="144" name="二等辺三角形 125">
                    <a:extLst>
                      <a:ext uri="{FF2B5EF4-FFF2-40B4-BE49-F238E27FC236}">
                        <a16:creationId xmlns:a16="http://schemas.microsoft.com/office/drawing/2014/main" id="{E2B9E80B-DB8D-3E93-78CE-BBC98C8E8EF4}"/>
                      </a:ext>
                    </a:extLst>
                  </p:cNvPr>
                  <p:cNvSpPr/>
                  <p:nvPr/>
                </p:nvSpPr>
                <p:spPr>
                  <a:xfrm rot="1257251" flipH="1">
                    <a:off x="5147511" y="1477798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45" name="二等辺三角形 125">
                    <a:extLst>
                      <a:ext uri="{FF2B5EF4-FFF2-40B4-BE49-F238E27FC236}">
                        <a16:creationId xmlns:a16="http://schemas.microsoft.com/office/drawing/2014/main" id="{D9D9C0B4-CB2B-FE78-792E-4A54D9C92FC2}"/>
                      </a:ext>
                    </a:extLst>
                  </p:cNvPr>
                  <p:cNvSpPr/>
                  <p:nvPr/>
                </p:nvSpPr>
                <p:spPr>
                  <a:xfrm rot="1800000" flipH="1">
                    <a:off x="5197517" y="1501609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46" name="二等辺三角形 125">
                    <a:extLst>
                      <a:ext uri="{FF2B5EF4-FFF2-40B4-BE49-F238E27FC236}">
                        <a16:creationId xmlns:a16="http://schemas.microsoft.com/office/drawing/2014/main" id="{D05ACFD2-5D97-A281-B2E8-B48D360FAC76}"/>
                      </a:ext>
                    </a:extLst>
                  </p:cNvPr>
                  <p:cNvSpPr/>
                  <p:nvPr/>
                </p:nvSpPr>
                <p:spPr>
                  <a:xfrm rot="2051135" flipH="1">
                    <a:off x="5252286" y="1539712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47" name="二等辺三角形 125">
                    <a:extLst>
                      <a:ext uri="{FF2B5EF4-FFF2-40B4-BE49-F238E27FC236}">
                        <a16:creationId xmlns:a16="http://schemas.microsoft.com/office/drawing/2014/main" id="{D9F7A9BA-6626-2D50-62A5-056E509F1BC8}"/>
                      </a:ext>
                    </a:extLst>
                  </p:cNvPr>
                  <p:cNvSpPr/>
                  <p:nvPr/>
                </p:nvSpPr>
                <p:spPr>
                  <a:xfrm rot="2418469" flipH="1">
                    <a:off x="5295148" y="1575430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142" name="フリーフォーム: 図形 141">
                  <a:extLst>
                    <a:ext uri="{FF2B5EF4-FFF2-40B4-BE49-F238E27FC236}">
                      <a16:creationId xmlns:a16="http://schemas.microsoft.com/office/drawing/2014/main" id="{B79E2B82-4FD0-3A68-A705-C112606E29DF}"/>
                    </a:ext>
                  </a:extLst>
                </p:cNvPr>
                <p:cNvSpPr/>
                <p:nvPr/>
              </p:nvSpPr>
              <p:spPr>
                <a:xfrm rot="1546237">
                  <a:off x="4379059" y="1738412"/>
                  <a:ext cx="2006302" cy="1890599"/>
                </a:xfrm>
                <a:custGeom>
                  <a:avLst/>
                  <a:gdLst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519543 w 2054328"/>
                    <a:gd name="connsiteY15" fmla="*/ 42806 h 1746769"/>
                    <a:gd name="connsiteX16" fmla="*/ 161076 w 2054328"/>
                    <a:gd name="connsiteY16" fmla="*/ 138857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161076 w 2054328"/>
                    <a:gd name="connsiteY15" fmla="*/ 138857 h 1746769"/>
                    <a:gd name="connsiteX16" fmla="*/ 191394 w 2054328"/>
                    <a:gd name="connsiteY16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61076 w 2054328"/>
                    <a:gd name="connsiteY14" fmla="*/ 138857 h 1746769"/>
                    <a:gd name="connsiteX15" fmla="*/ 191394 w 2054328"/>
                    <a:gd name="connsiteY15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91394 w 2054328"/>
                    <a:gd name="connsiteY14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91394 w 2054328"/>
                    <a:gd name="connsiteY13" fmla="*/ 0 h 1746769"/>
                    <a:gd name="connsiteX0" fmla="*/ 194092 w 2057026"/>
                    <a:gd name="connsiteY0" fmla="*/ 0 h 1746769"/>
                    <a:gd name="connsiteX1" fmla="*/ 576884 w 2057026"/>
                    <a:gd name="connsiteY1" fmla="*/ 0 h 1746769"/>
                    <a:gd name="connsiteX2" fmla="*/ 768280 w 2057026"/>
                    <a:gd name="connsiteY2" fmla="*/ 876593 h 1746769"/>
                    <a:gd name="connsiteX3" fmla="*/ 765792 w 2057026"/>
                    <a:gd name="connsiteY3" fmla="*/ 876593 h 1746769"/>
                    <a:gd name="connsiteX4" fmla="*/ 778978 w 2057026"/>
                    <a:gd name="connsiteY4" fmla="*/ 897494 h 1746769"/>
                    <a:gd name="connsiteX5" fmla="*/ 1136113 w 2057026"/>
                    <a:gd name="connsiteY5" fmla="*/ 1017255 h 1746769"/>
                    <a:gd name="connsiteX6" fmla="*/ 1871287 w 2057026"/>
                    <a:gd name="connsiteY6" fmla="*/ 820266 h 1746769"/>
                    <a:gd name="connsiteX7" fmla="*/ 2057026 w 2057026"/>
                    <a:gd name="connsiteY7" fmla="*/ 1513453 h 1746769"/>
                    <a:gd name="connsiteX8" fmla="*/ 1321852 w 2057026"/>
                    <a:gd name="connsiteY8" fmla="*/ 1710443 h 1746769"/>
                    <a:gd name="connsiteX9" fmla="*/ 25596 w 2057026"/>
                    <a:gd name="connsiteY9" fmla="*/ 962049 h 1746769"/>
                    <a:gd name="connsiteX10" fmla="*/ 2698 w 2057026"/>
                    <a:gd name="connsiteY10" fmla="*/ 876592 h 1746769"/>
                    <a:gd name="connsiteX11" fmla="*/ 2698 w 2057026"/>
                    <a:gd name="connsiteY11" fmla="*/ 876592 h 1746769"/>
                    <a:gd name="connsiteX12" fmla="*/ 2698 w 2057026"/>
                    <a:gd name="connsiteY12" fmla="*/ 876591 h 1746769"/>
                    <a:gd name="connsiteX13" fmla="*/ 194092 w 2057026"/>
                    <a:gd name="connsiteY13" fmla="*/ 0 h 1746769"/>
                    <a:gd name="connsiteX0" fmla="*/ 194745 w 2057679"/>
                    <a:gd name="connsiteY0" fmla="*/ 0 h 1746769"/>
                    <a:gd name="connsiteX1" fmla="*/ 577537 w 2057679"/>
                    <a:gd name="connsiteY1" fmla="*/ 0 h 1746769"/>
                    <a:gd name="connsiteX2" fmla="*/ 768933 w 2057679"/>
                    <a:gd name="connsiteY2" fmla="*/ 876593 h 1746769"/>
                    <a:gd name="connsiteX3" fmla="*/ 766445 w 2057679"/>
                    <a:gd name="connsiteY3" fmla="*/ 876593 h 1746769"/>
                    <a:gd name="connsiteX4" fmla="*/ 779631 w 2057679"/>
                    <a:gd name="connsiteY4" fmla="*/ 897494 h 1746769"/>
                    <a:gd name="connsiteX5" fmla="*/ 1136766 w 2057679"/>
                    <a:gd name="connsiteY5" fmla="*/ 1017255 h 1746769"/>
                    <a:gd name="connsiteX6" fmla="*/ 1871940 w 2057679"/>
                    <a:gd name="connsiteY6" fmla="*/ 820266 h 1746769"/>
                    <a:gd name="connsiteX7" fmla="*/ 2057679 w 2057679"/>
                    <a:gd name="connsiteY7" fmla="*/ 1513453 h 1746769"/>
                    <a:gd name="connsiteX8" fmla="*/ 1322505 w 2057679"/>
                    <a:gd name="connsiteY8" fmla="*/ 1710443 h 1746769"/>
                    <a:gd name="connsiteX9" fmla="*/ 26249 w 2057679"/>
                    <a:gd name="connsiteY9" fmla="*/ 962049 h 1746769"/>
                    <a:gd name="connsiteX10" fmla="*/ 3351 w 2057679"/>
                    <a:gd name="connsiteY10" fmla="*/ 876592 h 1746769"/>
                    <a:gd name="connsiteX11" fmla="*/ 3351 w 2057679"/>
                    <a:gd name="connsiteY11" fmla="*/ 876592 h 1746769"/>
                    <a:gd name="connsiteX12" fmla="*/ 3351 w 2057679"/>
                    <a:gd name="connsiteY12" fmla="*/ 876591 h 1746769"/>
                    <a:gd name="connsiteX13" fmla="*/ 194745 w 2057679"/>
                    <a:gd name="connsiteY13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191394 w 2054328"/>
                    <a:gd name="connsiteY12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191394 w 2054328"/>
                    <a:gd name="connsiteY11" fmla="*/ 0 h 1746769"/>
                    <a:gd name="connsiteX0" fmla="*/ 168496 w 2031430"/>
                    <a:gd name="connsiteY0" fmla="*/ 0 h 1746769"/>
                    <a:gd name="connsiteX1" fmla="*/ 551288 w 2031430"/>
                    <a:gd name="connsiteY1" fmla="*/ 0 h 1746769"/>
                    <a:gd name="connsiteX2" fmla="*/ 742684 w 2031430"/>
                    <a:gd name="connsiteY2" fmla="*/ 876593 h 1746769"/>
                    <a:gd name="connsiteX3" fmla="*/ 740196 w 2031430"/>
                    <a:gd name="connsiteY3" fmla="*/ 876593 h 1746769"/>
                    <a:gd name="connsiteX4" fmla="*/ 753382 w 2031430"/>
                    <a:gd name="connsiteY4" fmla="*/ 897494 h 1746769"/>
                    <a:gd name="connsiteX5" fmla="*/ 1110517 w 2031430"/>
                    <a:gd name="connsiteY5" fmla="*/ 1017255 h 1746769"/>
                    <a:gd name="connsiteX6" fmla="*/ 1845691 w 2031430"/>
                    <a:gd name="connsiteY6" fmla="*/ 820266 h 1746769"/>
                    <a:gd name="connsiteX7" fmla="*/ 2031430 w 2031430"/>
                    <a:gd name="connsiteY7" fmla="*/ 1513453 h 1746769"/>
                    <a:gd name="connsiteX8" fmla="*/ 1296256 w 2031430"/>
                    <a:gd name="connsiteY8" fmla="*/ 1710443 h 1746769"/>
                    <a:gd name="connsiteX9" fmla="*/ 0 w 2031430"/>
                    <a:gd name="connsiteY9" fmla="*/ 962049 h 1746769"/>
                    <a:gd name="connsiteX10" fmla="*/ 168496 w 2031430"/>
                    <a:gd name="connsiteY10" fmla="*/ 0 h 1746769"/>
                    <a:gd name="connsiteX0" fmla="*/ 182148 w 2045082"/>
                    <a:gd name="connsiteY0" fmla="*/ 0 h 1746769"/>
                    <a:gd name="connsiteX1" fmla="*/ 564940 w 2045082"/>
                    <a:gd name="connsiteY1" fmla="*/ 0 h 1746769"/>
                    <a:gd name="connsiteX2" fmla="*/ 756336 w 2045082"/>
                    <a:gd name="connsiteY2" fmla="*/ 876593 h 1746769"/>
                    <a:gd name="connsiteX3" fmla="*/ 753848 w 2045082"/>
                    <a:gd name="connsiteY3" fmla="*/ 876593 h 1746769"/>
                    <a:gd name="connsiteX4" fmla="*/ 767034 w 2045082"/>
                    <a:gd name="connsiteY4" fmla="*/ 897494 h 1746769"/>
                    <a:gd name="connsiteX5" fmla="*/ 1124169 w 2045082"/>
                    <a:gd name="connsiteY5" fmla="*/ 1017255 h 1746769"/>
                    <a:gd name="connsiteX6" fmla="*/ 1859343 w 2045082"/>
                    <a:gd name="connsiteY6" fmla="*/ 820266 h 1746769"/>
                    <a:gd name="connsiteX7" fmla="*/ 2045082 w 2045082"/>
                    <a:gd name="connsiteY7" fmla="*/ 1513453 h 1746769"/>
                    <a:gd name="connsiteX8" fmla="*/ 1309908 w 2045082"/>
                    <a:gd name="connsiteY8" fmla="*/ 1710443 h 1746769"/>
                    <a:gd name="connsiteX9" fmla="*/ 13652 w 2045082"/>
                    <a:gd name="connsiteY9" fmla="*/ 962049 h 1746769"/>
                    <a:gd name="connsiteX10" fmla="*/ 182148 w 2045082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54016 w 2045250"/>
                    <a:gd name="connsiteY3" fmla="*/ 876593 h 1746769"/>
                    <a:gd name="connsiteX4" fmla="*/ 767202 w 2045250"/>
                    <a:gd name="connsiteY4" fmla="*/ 897494 h 1746769"/>
                    <a:gd name="connsiteX5" fmla="*/ 1124337 w 2045250"/>
                    <a:gd name="connsiteY5" fmla="*/ 1017255 h 1746769"/>
                    <a:gd name="connsiteX6" fmla="*/ 1859511 w 2045250"/>
                    <a:gd name="connsiteY6" fmla="*/ 820266 h 1746769"/>
                    <a:gd name="connsiteX7" fmla="*/ 2045250 w 2045250"/>
                    <a:gd name="connsiteY7" fmla="*/ 1513453 h 1746769"/>
                    <a:gd name="connsiteX8" fmla="*/ 1310076 w 2045250"/>
                    <a:gd name="connsiteY8" fmla="*/ 1710443 h 1746769"/>
                    <a:gd name="connsiteX9" fmla="*/ 13820 w 2045250"/>
                    <a:gd name="connsiteY9" fmla="*/ 962049 h 1746769"/>
                    <a:gd name="connsiteX10" fmla="*/ 182316 w 2045250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67202 w 2045250"/>
                    <a:gd name="connsiteY3" fmla="*/ 897494 h 1746769"/>
                    <a:gd name="connsiteX4" fmla="*/ 1124337 w 2045250"/>
                    <a:gd name="connsiteY4" fmla="*/ 1017255 h 1746769"/>
                    <a:gd name="connsiteX5" fmla="*/ 1859511 w 2045250"/>
                    <a:gd name="connsiteY5" fmla="*/ 820266 h 1746769"/>
                    <a:gd name="connsiteX6" fmla="*/ 2045250 w 2045250"/>
                    <a:gd name="connsiteY6" fmla="*/ 1513453 h 1746769"/>
                    <a:gd name="connsiteX7" fmla="*/ 1310076 w 2045250"/>
                    <a:gd name="connsiteY7" fmla="*/ 1710443 h 1746769"/>
                    <a:gd name="connsiteX8" fmla="*/ 13820 w 2045250"/>
                    <a:gd name="connsiteY8" fmla="*/ 962049 h 1746769"/>
                    <a:gd name="connsiteX9" fmla="*/ 182316 w 2045250"/>
                    <a:gd name="connsiteY9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4315 w 2047249"/>
                    <a:gd name="connsiteY0" fmla="*/ 0 h 1746769"/>
                    <a:gd name="connsiteX1" fmla="*/ 567107 w 2047249"/>
                    <a:gd name="connsiteY1" fmla="*/ 0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90341 h 1837110"/>
                    <a:gd name="connsiteX1" fmla="*/ 408220 w 2047249"/>
                    <a:gd name="connsiteY1" fmla="*/ 458 h 1837110"/>
                    <a:gd name="connsiteX2" fmla="*/ 567933 w 2047249"/>
                    <a:gd name="connsiteY2" fmla="*/ 139425 h 1837110"/>
                    <a:gd name="connsiteX3" fmla="*/ 769201 w 2047249"/>
                    <a:gd name="connsiteY3" fmla="*/ 987835 h 1837110"/>
                    <a:gd name="connsiteX4" fmla="*/ 1126336 w 2047249"/>
                    <a:gd name="connsiteY4" fmla="*/ 1107596 h 1837110"/>
                    <a:gd name="connsiteX5" fmla="*/ 1861510 w 2047249"/>
                    <a:gd name="connsiteY5" fmla="*/ 910607 h 1837110"/>
                    <a:gd name="connsiteX6" fmla="*/ 2047249 w 2047249"/>
                    <a:gd name="connsiteY6" fmla="*/ 1603794 h 1837110"/>
                    <a:gd name="connsiteX7" fmla="*/ 1312075 w 2047249"/>
                    <a:gd name="connsiteY7" fmla="*/ 1800784 h 1837110"/>
                    <a:gd name="connsiteX8" fmla="*/ 15819 w 2047249"/>
                    <a:gd name="connsiteY8" fmla="*/ 1052390 h 1837110"/>
                    <a:gd name="connsiteX9" fmla="*/ 184315 w 2047249"/>
                    <a:gd name="connsiteY9" fmla="*/ 90341 h 1837110"/>
                    <a:gd name="connsiteX0" fmla="*/ 184315 w 2047249"/>
                    <a:gd name="connsiteY0" fmla="*/ 91450 h 1838219"/>
                    <a:gd name="connsiteX1" fmla="*/ 408220 w 2047249"/>
                    <a:gd name="connsiteY1" fmla="*/ 1567 h 1838219"/>
                    <a:gd name="connsiteX2" fmla="*/ 567933 w 2047249"/>
                    <a:gd name="connsiteY2" fmla="*/ 140534 h 1838219"/>
                    <a:gd name="connsiteX3" fmla="*/ 769201 w 2047249"/>
                    <a:gd name="connsiteY3" fmla="*/ 988944 h 1838219"/>
                    <a:gd name="connsiteX4" fmla="*/ 1126336 w 2047249"/>
                    <a:gd name="connsiteY4" fmla="*/ 1108705 h 1838219"/>
                    <a:gd name="connsiteX5" fmla="*/ 1861510 w 2047249"/>
                    <a:gd name="connsiteY5" fmla="*/ 911716 h 1838219"/>
                    <a:gd name="connsiteX6" fmla="*/ 2047249 w 2047249"/>
                    <a:gd name="connsiteY6" fmla="*/ 1604903 h 1838219"/>
                    <a:gd name="connsiteX7" fmla="*/ 1312075 w 2047249"/>
                    <a:gd name="connsiteY7" fmla="*/ 1801893 h 1838219"/>
                    <a:gd name="connsiteX8" fmla="*/ 15819 w 2047249"/>
                    <a:gd name="connsiteY8" fmla="*/ 1053499 h 1838219"/>
                    <a:gd name="connsiteX9" fmla="*/ 184315 w 2047249"/>
                    <a:gd name="connsiteY9" fmla="*/ 91450 h 1838219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2870 w 2045804"/>
                    <a:gd name="connsiteY0" fmla="*/ 159250 h 1906019"/>
                    <a:gd name="connsiteX1" fmla="*/ 423890 w 2045804"/>
                    <a:gd name="connsiteY1" fmla="*/ 9874 h 1906019"/>
                    <a:gd name="connsiteX2" fmla="*/ 566488 w 2045804"/>
                    <a:gd name="connsiteY2" fmla="*/ 208334 h 1906019"/>
                    <a:gd name="connsiteX3" fmla="*/ 767756 w 2045804"/>
                    <a:gd name="connsiteY3" fmla="*/ 1056744 h 1906019"/>
                    <a:gd name="connsiteX4" fmla="*/ 1124891 w 2045804"/>
                    <a:gd name="connsiteY4" fmla="*/ 1176505 h 1906019"/>
                    <a:gd name="connsiteX5" fmla="*/ 1860065 w 2045804"/>
                    <a:gd name="connsiteY5" fmla="*/ 979516 h 1906019"/>
                    <a:gd name="connsiteX6" fmla="*/ 2045804 w 2045804"/>
                    <a:gd name="connsiteY6" fmla="*/ 1672703 h 1906019"/>
                    <a:gd name="connsiteX7" fmla="*/ 1310630 w 2045804"/>
                    <a:gd name="connsiteY7" fmla="*/ 1869693 h 1906019"/>
                    <a:gd name="connsiteX8" fmla="*/ 14374 w 2045804"/>
                    <a:gd name="connsiteY8" fmla="*/ 1121299 h 1906019"/>
                    <a:gd name="connsiteX9" fmla="*/ 182870 w 2045804"/>
                    <a:gd name="connsiteY9" fmla="*/ 159250 h 1906019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32 w 2045766"/>
                    <a:gd name="connsiteY0" fmla="*/ 199095 h 1945864"/>
                    <a:gd name="connsiteX1" fmla="*/ 420157 w 2045766"/>
                    <a:gd name="connsiteY1" fmla="*/ 2970 h 1945864"/>
                    <a:gd name="connsiteX2" fmla="*/ 566450 w 2045766"/>
                    <a:gd name="connsiteY2" fmla="*/ 248179 h 1945864"/>
                    <a:gd name="connsiteX3" fmla="*/ 767718 w 2045766"/>
                    <a:gd name="connsiteY3" fmla="*/ 1096589 h 1945864"/>
                    <a:gd name="connsiteX4" fmla="*/ 1124853 w 2045766"/>
                    <a:gd name="connsiteY4" fmla="*/ 1216350 h 1945864"/>
                    <a:gd name="connsiteX5" fmla="*/ 1860027 w 2045766"/>
                    <a:gd name="connsiteY5" fmla="*/ 1019361 h 1945864"/>
                    <a:gd name="connsiteX6" fmla="*/ 2045766 w 2045766"/>
                    <a:gd name="connsiteY6" fmla="*/ 1712548 h 1945864"/>
                    <a:gd name="connsiteX7" fmla="*/ 1310592 w 2045766"/>
                    <a:gd name="connsiteY7" fmla="*/ 1909538 h 1945864"/>
                    <a:gd name="connsiteX8" fmla="*/ 14336 w 2045766"/>
                    <a:gd name="connsiteY8" fmla="*/ 1161144 h 1945864"/>
                    <a:gd name="connsiteX9" fmla="*/ 182832 w 2045766"/>
                    <a:gd name="connsiteY9" fmla="*/ 199095 h 1945864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794 h 1946563"/>
                    <a:gd name="connsiteX1" fmla="*/ 420157 w 2045766"/>
                    <a:gd name="connsiteY1" fmla="*/ 3669 h 1946563"/>
                    <a:gd name="connsiteX2" fmla="*/ 566450 w 2045766"/>
                    <a:gd name="connsiteY2" fmla="*/ 248878 h 1946563"/>
                    <a:gd name="connsiteX3" fmla="*/ 767718 w 2045766"/>
                    <a:gd name="connsiteY3" fmla="*/ 1097288 h 1946563"/>
                    <a:gd name="connsiteX4" fmla="*/ 1124853 w 2045766"/>
                    <a:gd name="connsiteY4" fmla="*/ 1217049 h 1946563"/>
                    <a:gd name="connsiteX5" fmla="*/ 1860027 w 2045766"/>
                    <a:gd name="connsiteY5" fmla="*/ 1020060 h 1946563"/>
                    <a:gd name="connsiteX6" fmla="*/ 2045766 w 2045766"/>
                    <a:gd name="connsiteY6" fmla="*/ 1713247 h 1946563"/>
                    <a:gd name="connsiteX7" fmla="*/ 1310592 w 2045766"/>
                    <a:gd name="connsiteY7" fmla="*/ 1910237 h 1946563"/>
                    <a:gd name="connsiteX8" fmla="*/ 14336 w 2045766"/>
                    <a:gd name="connsiteY8" fmla="*/ 1161843 h 1946563"/>
                    <a:gd name="connsiteX9" fmla="*/ 182832 w 2045766"/>
                    <a:gd name="connsiteY9" fmla="*/ 199794 h 1946563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20877 h 1967646"/>
                    <a:gd name="connsiteX1" fmla="*/ 522552 w 2045766"/>
                    <a:gd name="connsiteY1" fmla="*/ 2280 h 1967646"/>
                    <a:gd name="connsiteX2" fmla="*/ 566450 w 2045766"/>
                    <a:gd name="connsiteY2" fmla="*/ 269961 h 1967646"/>
                    <a:gd name="connsiteX3" fmla="*/ 767718 w 2045766"/>
                    <a:gd name="connsiteY3" fmla="*/ 1118371 h 1967646"/>
                    <a:gd name="connsiteX4" fmla="*/ 1124853 w 2045766"/>
                    <a:gd name="connsiteY4" fmla="*/ 1238132 h 1967646"/>
                    <a:gd name="connsiteX5" fmla="*/ 1860027 w 2045766"/>
                    <a:gd name="connsiteY5" fmla="*/ 1041143 h 1967646"/>
                    <a:gd name="connsiteX6" fmla="*/ 2045766 w 2045766"/>
                    <a:gd name="connsiteY6" fmla="*/ 1734330 h 1967646"/>
                    <a:gd name="connsiteX7" fmla="*/ 1310592 w 2045766"/>
                    <a:gd name="connsiteY7" fmla="*/ 1931320 h 1967646"/>
                    <a:gd name="connsiteX8" fmla="*/ 14336 w 2045766"/>
                    <a:gd name="connsiteY8" fmla="*/ 1182926 h 1967646"/>
                    <a:gd name="connsiteX9" fmla="*/ 182832 w 2045766"/>
                    <a:gd name="connsiteY9" fmla="*/ 220877 h 1967646"/>
                    <a:gd name="connsiteX0" fmla="*/ 182832 w 2045766"/>
                    <a:gd name="connsiteY0" fmla="*/ 222461 h 1969230"/>
                    <a:gd name="connsiteX1" fmla="*/ 522552 w 2045766"/>
                    <a:gd name="connsiteY1" fmla="*/ 3864 h 1969230"/>
                    <a:gd name="connsiteX2" fmla="*/ 566450 w 2045766"/>
                    <a:gd name="connsiteY2" fmla="*/ 271545 h 1969230"/>
                    <a:gd name="connsiteX3" fmla="*/ 767718 w 2045766"/>
                    <a:gd name="connsiteY3" fmla="*/ 1119955 h 1969230"/>
                    <a:gd name="connsiteX4" fmla="*/ 1124853 w 2045766"/>
                    <a:gd name="connsiteY4" fmla="*/ 1239716 h 1969230"/>
                    <a:gd name="connsiteX5" fmla="*/ 1860027 w 2045766"/>
                    <a:gd name="connsiteY5" fmla="*/ 1042727 h 1969230"/>
                    <a:gd name="connsiteX6" fmla="*/ 2045766 w 2045766"/>
                    <a:gd name="connsiteY6" fmla="*/ 1735914 h 1969230"/>
                    <a:gd name="connsiteX7" fmla="*/ 1310592 w 2045766"/>
                    <a:gd name="connsiteY7" fmla="*/ 1932904 h 1969230"/>
                    <a:gd name="connsiteX8" fmla="*/ 14336 w 2045766"/>
                    <a:gd name="connsiteY8" fmla="*/ 1184510 h 1969230"/>
                    <a:gd name="connsiteX9" fmla="*/ 182832 w 2045766"/>
                    <a:gd name="connsiteY9" fmla="*/ 222461 h 1969230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045766" h="1927788">
                      <a:moveTo>
                        <a:pt x="182832" y="181019"/>
                      </a:moveTo>
                      <a:cubicBezTo>
                        <a:pt x="228904" y="-23169"/>
                        <a:pt x="322741" y="-7746"/>
                        <a:pt x="431773" y="8946"/>
                      </a:cubicBezTo>
                      <a:cubicBezTo>
                        <a:pt x="540805" y="25638"/>
                        <a:pt x="564961" y="50243"/>
                        <a:pt x="566450" y="230103"/>
                      </a:cubicBezTo>
                      <a:cubicBezTo>
                        <a:pt x="567939" y="409963"/>
                        <a:pt x="666524" y="965910"/>
                        <a:pt x="767718" y="1078513"/>
                      </a:cubicBezTo>
                      <a:cubicBezTo>
                        <a:pt x="849337" y="1183257"/>
                        <a:pt x="988519" y="1234804"/>
                        <a:pt x="1124853" y="1198274"/>
                      </a:cubicBezTo>
                      <a:lnTo>
                        <a:pt x="1860027" y="1001285"/>
                      </a:lnTo>
                      <a:lnTo>
                        <a:pt x="2045766" y="1694472"/>
                      </a:lnTo>
                      <a:lnTo>
                        <a:pt x="1310592" y="1891462"/>
                      </a:lnTo>
                      <a:cubicBezTo>
                        <a:pt x="745978" y="2042750"/>
                        <a:pt x="165624" y="1707682"/>
                        <a:pt x="14336" y="1143068"/>
                      </a:cubicBezTo>
                      <a:cubicBezTo>
                        <a:pt x="-49226" y="881584"/>
                        <a:pt x="115195" y="374048"/>
                        <a:pt x="182832" y="181019"/>
                      </a:cubicBez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5715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3" name="フリーフォーム: 図形 142">
                  <a:extLst>
                    <a:ext uri="{FF2B5EF4-FFF2-40B4-BE49-F238E27FC236}">
                      <a16:creationId xmlns:a16="http://schemas.microsoft.com/office/drawing/2014/main" id="{617EA0FB-9024-5A24-5A0D-1B0D28873906}"/>
                    </a:ext>
                  </a:extLst>
                </p:cNvPr>
                <p:cNvSpPr/>
                <p:nvPr/>
              </p:nvSpPr>
              <p:spPr>
                <a:xfrm rot="1800000">
                  <a:off x="5040532" y="1588390"/>
                  <a:ext cx="262680" cy="219464"/>
                </a:xfrm>
                <a:custGeom>
                  <a:avLst/>
                  <a:gdLst>
                    <a:gd name="connsiteX0" fmla="*/ 225532 w 262680"/>
                    <a:gd name="connsiteY0" fmla="*/ 25624 h 219464"/>
                    <a:gd name="connsiteX1" fmla="*/ 242642 w 262680"/>
                    <a:gd name="connsiteY1" fmla="*/ 21987 h 219464"/>
                    <a:gd name="connsiteX2" fmla="*/ 243988 w 262680"/>
                    <a:gd name="connsiteY2" fmla="*/ 22237 h 219464"/>
                    <a:gd name="connsiteX3" fmla="*/ 262293 w 262680"/>
                    <a:gd name="connsiteY3" fmla="*/ 48875 h 219464"/>
                    <a:gd name="connsiteX4" fmla="*/ 258100 w 262680"/>
                    <a:gd name="connsiteY4" fmla="*/ 71494 h 219464"/>
                    <a:gd name="connsiteX5" fmla="*/ 231462 w 262680"/>
                    <a:gd name="connsiteY5" fmla="*/ 89800 h 219464"/>
                    <a:gd name="connsiteX6" fmla="*/ 230116 w 262680"/>
                    <a:gd name="connsiteY6" fmla="*/ 89551 h 219464"/>
                    <a:gd name="connsiteX7" fmla="*/ 211811 w 262680"/>
                    <a:gd name="connsiteY7" fmla="*/ 62913 h 219464"/>
                    <a:gd name="connsiteX8" fmla="*/ 216004 w 262680"/>
                    <a:gd name="connsiteY8" fmla="*/ 40293 h 219464"/>
                    <a:gd name="connsiteX9" fmla="*/ 225532 w 262680"/>
                    <a:gd name="connsiteY9" fmla="*/ 25624 h 219464"/>
                    <a:gd name="connsiteX10" fmla="*/ 46740 w 262680"/>
                    <a:gd name="connsiteY10" fmla="*/ 102620 h 219464"/>
                    <a:gd name="connsiteX11" fmla="*/ 69696 w 262680"/>
                    <a:gd name="connsiteY11" fmla="*/ 97986 h 219464"/>
                    <a:gd name="connsiteX12" fmla="*/ 157948 w 262680"/>
                    <a:gd name="connsiteY12" fmla="*/ 97986 h 219464"/>
                    <a:gd name="connsiteX13" fmla="*/ 216923 w 262680"/>
                    <a:gd name="connsiteY13" fmla="*/ 156961 h 219464"/>
                    <a:gd name="connsiteX14" fmla="*/ 216923 w 262680"/>
                    <a:gd name="connsiteY14" fmla="*/ 160489 h 219464"/>
                    <a:gd name="connsiteX15" fmla="*/ 157948 w 262680"/>
                    <a:gd name="connsiteY15" fmla="*/ 219464 h 219464"/>
                    <a:gd name="connsiteX16" fmla="*/ 69696 w 262680"/>
                    <a:gd name="connsiteY16" fmla="*/ 219464 h 219464"/>
                    <a:gd name="connsiteX17" fmla="*/ 10721 w 262680"/>
                    <a:gd name="connsiteY17" fmla="*/ 160489 h 219464"/>
                    <a:gd name="connsiteX18" fmla="*/ 10721 w 262680"/>
                    <a:gd name="connsiteY18" fmla="*/ 156961 h 219464"/>
                    <a:gd name="connsiteX19" fmla="*/ 46740 w 262680"/>
                    <a:gd name="connsiteY19" fmla="*/ 102620 h 219464"/>
                    <a:gd name="connsiteX20" fmla="*/ 151899 w 262680"/>
                    <a:gd name="connsiteY20" fmla="*/ 9926 h 219464"/>
                    <a:gd name="connsiteX21" fmla="*/ 168060 w 262680"/>
                    <a:gd name="connsiteY21" fmla="*/ 3232 h 219464"/>
                    <a:gd name="connsiteX22" fmla="*/ 169427 w 262680"/>
                    <a:gd name="connsiteY22" fmla="*/ 3232 h 219464"/>
                    <a:gd name="connsiteX23" fmla="*/ 192282 w 262680"/>
                    <a:gd name="connsiteY23" fmla="*/ 26087 h 219464"/>
                    <a:gd name="connsiteX24" fmla="*/ 192282 w 262680"/>
                    <a:gd name="connsiteY24" fmla="*/ 49092 h 219464"/>
                    <a:gd name="connsiteX25" fmla="*/ 169427 w 262680"/>
                    <a:gd name="connsiteY25" fmla="*/ 71947 h 219464"/>
                    <a:gd name="connsiteX26" fmla="*/ 168060 w 262680"/>
                    <a:gd name="connsiteY26" fmla="*/ 71947 h 219464"/>
                    <a:gd name="connsiteX27" fmla="*/ 145205 w 262680"/>
                    <a:gd name="connsiteY27" fmla="*/ 49092 h 219464"/>
                    <a:gd name="connsiteX28" fmla="*/ 145205 w 262680"/>
                    <a:gd name="connsiteY28" fmla="*/ 26087 h 219464"/>
                    <a:gd name="connsiteX29" fmla="*/ 151899 w 262680"/>
                    <a:gd name="connsiteY29" fmla="*/ 9926 h 219464"/>
                    <a:gd name="connsiteX30" fmla="*/ 81291 w 262680"/>
                    <a:gd name="connsiteY30" fmla="*/ 6694 h 219464"/>
                    <a:gd name="connsiteX31" fmla="*/ 97452 w 262680"/>
                    <a:gd name="connsiteY31" fmla="*/ 0 h 219464"/>
                    <a:gd name="connsiteX32" fmla="*/ 98820 w 262680"/>
                    <a:gd name="connsiteY32" fmla="*/ 0 h 219464"/>
                    <a:gd name="connsiteX33" fmla="*/ 121675 w 262680"/>
                    <a:gd name="connsiteY33" fmla="*/ 22855 h 219464"/>
                    <a:gd name="connsiteX34" fmla="*/ 121675 w 262680"/>
                    <a:gd name="connsiteY34" fmla="*/ 45860 h 219464"/>
                    <a:gd name="connsiteX35" fmla="*/ 98820 w 262680"/>
                    <a:gd name="connsiteY35" fmla="*/ 68715 h 219464"/>
                    <a:gd name="connsiteX36" fmla="*/ 97452 w 262680"/>
                    <a:gd name="connsiteY36" fmla="*/ 68715 h 219464"/>
                    <a:gd name="connsiteX37" fmla="*/ 74597 w 262680"/>
                    <a:gd name="connsiteY37" fmla="*/ 45860 h 219464"/>
                    <a:gd name="connsiteX38" fmla="*/ 74597 w 262680"/>
                    <a:gd name="connsiteY38" fmla="*/ 22855 h 219464"/>
                    <a:gd name="connsiteX39" fmla="*/ 81291 w 262680"/>
                    <a:gd name="connsiteY39" fmla="*/ 6694 h 219464"/>
                    <a:gd name="connsiteX40" fmla="*/ 19478 w 262680"/>
                    <a:gd name="connsiteY40" fmla="*/ 12325 h 219464"/>
                    <a:gd name="connsiteX41" fmla="*/ 20831 w 262680"/>
                    <a:gd name="connsiteY41" fmla="*/ 12123 h 219464"/>
                    <a:gd name="connsiteX42" fmla="*/ 46814 w 262680"/>
                    <a:gd name="connsiteY42" fmla="*/ 31347 h 219464"/>
                    <a:gd name="connsiteX43" fmla="*/ 50216 w 262680"/>
                    <a:gd name="connsiteY43" fmla="*/ 54099 h 219464"/>
                    <a:gd name="connsiteX44" fmla="*/ 30992 w 262680"/>
                    <a:gd name="connsiteY44" fmla="*/ 80083 h 219464"/>
                    <a:gd name="connsiteX45" fmla="*/ 29639 w 262680"/>
                    <a:gd name="connsiteY45" fmla="*/ 80285 h 219464"/>
                    <a:gd name="connsiteX46" fmla="*/ 3656 w 262680"/>
                    <a:gd name="connsiteY46" fmla="*/ 61061 h 219464"/>
                    <a:gd name="connsiteX47" fmla="*/ 254 w 262680"/>
                    <a:gd name="connsiteY47" fmla="*/ 38309 h 219464"/>
                    <a:gd name="connsiteX48" fmla="*/ 19478 w 262680"/>
                    <a:gd name="connsiteY48" fmla="*/ 12325 h 2194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</a:cxnLst>
                  <a:rect l="l" t="t" r="r" b="b"/>
                  <a:pathLst>
                    <a:path w="262680" h="219464">
                      <a:moveTo>
                        <a:pt x="225532" y="25624"/>
                      </a:moveTo>
                      <a:cubicBezTo>
                        <a:pt x="230353" y="22311"/>
                        <a:pt x="236437" y="20837"/>
                        <a:pt x="242642" y="21987"/>
                      </a:cubicBezTo>
                      <a:lnTo>
                        <a:pt x="243988" y="22237"/>
                      </a:lnTo>
                      <a:cubicBezTo>
                        <a:pt x="256398" y="24537"/>
                        <a:pt x="264594" y="36464"/>
                        <a:pt x="262293" y="48875"/>
                      </a:cubicBezTo>
                      <a:lnTo>
                        <a:pt x="258100" y="71494"/>
                      </a:lnTo>
                      <a:cubicBezTo>
                        <a:pt x="255799" y="83905"/>
                        <a:pt x="243872" y="92101"/>
                        <a:pt x="231462" y="89800"/>
                      </a:cubicBezTo>
                      <a:lnTo>
                        <a:pt x="230116" y="89551"/>
                      </a:lnTo>
                      <a:cubicBezTo>
                        <a:pt x="217706" y="87250"/>
                        <a:pt x="209510" y="75323"/>
                        <a:pt x="211811" y="62913"/>
                      </a:cubicBezTo>
                      <a:lnTo>
                        <a:pt x="216004" y="40293"/>
                      </a:lnTo>
                      <a:cubicBezTo>
                        <a:pt x="217154" y="34088"/>
                        <a:pt x="220712" y="28936"/>
                        <a:pt x="225532" y="25624"/>
                      </a:cubicBezTo>
                      <a:close/>
                      <a:moveTo>
                        <a:pt x="46740" y="102620"/>
                      </a:moveTo>
                      <a:cubicBezTo>
                        <a:pt x="53796" y="99636"/>
                        <a:pt x="61553" y="97986"/>
                        <a:pt x="69696" y="97986"/>
                      </a:cubicBezTo>
                      <a:lnTo>
                        <a:pt x="157948" y="97986"/>
                      </a:lnTo>
                      <a:cubicBezTo>
                        <a:pt x="190519" y="97986"/>
                        <a:pt x="216923" y="124390"/>
                        <a:pt x="216923" y="156961"/>
                      </a:cubicBezTo>
                      <a:lnTo>
                        <a:pt x="216923" y="160489"/>
                      </a:lnTo>
                      <a:cubicBezTo>
                        <a:pt x="216923" y="193060"/>
                        <a:pt x="190519" y="219464"/>
                        <a:pt x="157948" y="219464"/>
                      </a:cubicBezTo>
                      <a:lnTo>
                        <a:pt x="69696" y="219464"/>
                      </a:lnTo>
                      <a:cubicBezTo>
                        <a:pt x="37125" y="219464"/>
                        <a:pt x="10721" y="193060"/>
                        <a:pt x="10721" y="160489"/>
                      </a:cubicBezTo>
                      <a:lnTo>
                        <a:pt x="10721" y="156961"/>
                      </a:lnTo>
                      <a:cubicBezTo>
                        <a:pt x="10721" y="132533"/>
                        <a:pt x="25573" y="111573"/>
                        <a:pt x="46740" y="102620"/>
                      </a:cubicBezTo>
                      <a:close/>
                      <a:moveTo>
                        <a:pt x="151899" y="9926"/>
                      </a:moveTo>
                      <a:cubicBezTo>
                        <a:pt x="156035" y="5790"/>
                        <a:pt x="161749" y="3232"/>
                        <a:pt x="168060" y="3232"/>
                      </a:cubicBezTo>
                      <a:lnTo>
                        <a:pt x="169427" y="3232"/>
                      </a:lnTo>
                      <a:cubicBezTo>
                        <a:pt x="182049" y="3232"/>
                        <a:pt x="192282" y="13465"/>
                        <a:pt x="192282" y="26087"/>
                      </a:cubicBezTo>
                      <a:lnTo>
                        <a:pt x="192282" y="49092"/>
                      </a:lnTo>
                      <a:cubicBezTo>
                        <a:pt x="192282" y="61714"/>
                        <a:pt x="182049" y="71947"/>
                        <a:pt x="169427" y="71947"/>
                      </a:cubicBezTo>
                      <a:lnTo>
                        <a:pt x="168060" y="71947"/>
                      </a:lnTo>
                      <a:cubicBezTo>
                        <a:pt x="155438" y="71947"/>
                        <a:pt x="145205" y="61714"/>
                        <a:pt x="145205" y="49092"/>
                      </a:cubicBezTo>
                      <a:lnTo>
                        <a:pt x="145205" y="26087"/>
                      </a:lnTo>
                      <a:cubicBezTo>
                        <a:pt x="145205" y="19776"/>
                        <a:pt x="147763" y="14062"/>
                        <a:pt x="151899" y="9926"/>
                      </a:cubicBezTo>
                      <a:close/>
                      <a:moveTo>
                        <a:pt x="81291" y="6694"/>
                      </a:moveTo>
                      <a:cubicBezTo>
                        <a:pt x="85427" y="2558"/>
                        <a:pt x="91141" y="0"/>
                        <a:pt x="97452" y="0"/>
                      </a:cubicBezTo>
                      <a:lnTo>
                        <a:pt x="98820" y="0"/>
                      </a:lnTo>
                      <a:cubicBezTo>
                        <a:pt x="111442" y="0"/>
                        <a:pt x="121675" y="10233"/>
                        <a:pt x="121675" y="22855"/>
                      </a:cubicBezTo>
                      <a:lnTo>
                        <a:pt x="121675" y="45860"/>
                      </a:lnTo>
                      <a:cubicBezTo>
                        <a:pt x="121675" y="58482"/>
                        <a:pt x="111442" y="68715"/>
                        <a:pt x="98820" y="68715"/>
                      </a:cubicBezTo>
                      <a:lnTo>
                        <a:pt x="97452" y="68715"/>
                      </a:lnTo>
                      <a:cubicBezTo>
                        <a:pt x="84830" y="68715"/>
                        <a:pt x="74597" y="58482"/>
                        <a:pt x="74597" y="45860"/>
                      </a:cubicBezTo>
                      <a:lnTo>
                        <a:pt x="74597" y="22855"/>
                      </a:lnTo>
                      <a:cubicBezTo>
                        <a:pt x="74597" y="16544"/>
                        <a:pt x="77155" y="10830"/>
                        <a:pt x="81291" y="6694"/>
                      </a:cubicBezTo>
                      <a:close/>
                      <a:moveTo>
                        <a:pt x="19478" y="12325"/>
                      </a:moveTo>
                      <a:lnTo>
                        <a:pt x="20831" y="12123"/>
                      </a:lnTo>
                      <a:cubicBezTo>
                        <a:pt x="33314" y="10256"/>
                        <a:pt x="44948" y="18864"/>
                        <a:pt x="46814" y="31347"/>
                      </a:cubicBezTo>
                      <a:lnTo>
                        <a:pt x="50216" y="54099"/>
                      </a:lnTo>
                      <a:cubicBezTo>
                        <a:pt x="52083" y="66582"/>
                        <a:pt x="43475" y="78216"/>
                        <a:pt x="30992" y="80083"/>
                      </a:cubicBezTo>
                      <a:lnTo>
                        <a:pt x="29639" y="80285"/>
                      </a:lnTo>
                      <a:cubicBezTo>
                        <a:pt x="17156" y="82151"/>
                        <a:pt x="5522" y="73544"/>
                        <a:pt x="3656" y="61061"/>
                      </a:cubicBezTo>
                      <a:lnTo>
                        <a:pt x="254" y="38309"/>
                      </a:lnTo>
                      <a:cubicBezTo>
                        <a:pt x="-1612" y="25826"/>
                        <a:pt x="6995" y="14192"/>
                        <a:pt x="19478" y="12325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38100" cap="rnd" cmpd="sng" algn="ctr">
                  <a:noFill/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16" name="グループ化 115">
                <a:extLst>
                  <a:ext uri="{FF2B5EF4-FFF2-40B4-BE49-F238E27FC236}">
                    <a16:creationId xmlns:a16="http://schemas.microsoft.com/office/drawing/2014/main" id="{8A91B87D-DE1C-B47B-4A98-087B1BDABE39}"/>
                  </a:ext>
                </a:extLst>
              </p:cNvPr>
              <p:cNvGrpSpPr/>
              <p:nvPr/>
            </p:nvGrpSpPr>
            <p:grpSpPr>
              <a:xfrm>
                <a:off x="3794361" y="2438880"/>
                <a:ext cx="2006302" cy="2151213"/>
                <a:chOff x="4379059" y="1477798"/>
                <a:chExt cx="2006302" cy="2151213"/>
              </a:xfrm>
            </p:grpSpPr>
            <p:grpSp>
              <p:nvGrpSpPr>
                <p:cNvPr id="134" name="グループ化 133">
                  <a:extLst>
                    <a:ext uri="{FF2B5EF4-FFF2-40B4-BE49-F238E27FC236}">
                      <a16:creationId xmlns:a16="http://schemas.microsoft.com/office/drawing/2014/main" id="{17A39EB5-6DB8-D4DC-E155-385D80BE3551}"/>
                    </a:ext>
                  </a:extLst>
                </p:cNvPr>
                <p:cNvGrpSpPr/>
                <p:nvPr/>
              </p:nvGrpSpPr>
              <p:grpSpPr>
                <a:xfrm>
                  <a:off x="5147511" y="1477798"/>
                  <a:ext cx="204092" cy="169955"/>
                  <a:chOff x="5147511" y="1477798"/>
                  <a:chExt cx="204092" cy="169955"/>
                </a:xfrm>
              </p:grpSpPr>
              <p:sp>
                <p:nvSpPr>
                  <p:cNvPr id="137" name="二等辺三角形 125">
                    <a:extLst>
                      <a:ext uri="{FF2B5EF4-FFF2-40B4-BE49-F238E27FC236}">
                        <a16:creationId xmlns:a16="http://schemas.microsoft.com/office/drawing/2014/main" id="{707F08A5-791D-2FF4-9F29-90C797AAB15B}"/>
                      </a:ext>
                    </a:extLst>
                  </p:cNvPr>
                  <p:cNvSpPr/>
                  <p:nvPr/>
                </p:nvSpPr>
                <p:spPr>
                  <a:xfrm rot="1257251" flipH="1">
                    <a:off x="5147511" y="1477798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38" name="二等辺三角形 125">
                    <a:extLst>
                      <a:ext uri="{FF2B5EF4-FFF2-40B4-BE49-F238E27FC236}">
                        <a16:creationId xmlns:a16="http://schemas.microsoft.com/office/drawing/2014/main" id="{601B91C0-8FD3-F8D7-D81B-93F96140783C}"/>
                      </a:ext>
                    </a:extLst>
                  </p:cNvPr>
                  <p:cNvSpPr/>
                  <p:nvPr/>
                </p:nvSpPr>
                <p:spPr>
                  <a:xfrm rot="1800000" flipH="1">
                    <a:off x="5197517" y="1501609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39" name="二等辺三角形 125">
                    <a:extLst>
                      <a:ext uri="{FF2B5EF4-FFF2-40B4-BE49-F238E27FC236}">
                        <a16:creationId xmlns:a16="http://schemas.microsoft.com/office/drawing/2014/main" id="{A1643C82-FFEB-5A30-48D4-9D9FA73B3FF7}"/>
                      </a:ext>
                    </a:extLst>
                  </p:cNvPr>
                  <p:cNvSpPr/>
                  <p:nvPr/>
                </p:nvSpPr>
                <p:spPr>
                  <a:xfrm rot="2051135" flipH="1">
                    <a:off x="5252286" y="1539712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40" name="二等辺三角形 125">
                    <a:extLst>
                      <a:ext uri="{FF2B5EF4-FFF2-40B4-BE49-F238E27FC236}">
                        <a16:creationId xmlns:a16="http://schemas.microsoft.com/office/drawing/2014/main" id="{3EA5A009-23D9-EC28-CF61-1C6453608AC9}"/>
                      </a:ext>
                    </a:extLst>
                  </p:cNvPr>
                  <p:cNvSpPr/>
                  <p:nvPr/>
                </p:nvSpPr>
                <p:spPr>
                  <a:xfrm rot="2418469" flipH="1">
                    <a:off x="5295148" y="1575430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135" name="フリーフォーム: 図形 134">
                  <a:extLst>
                    <a:ext uri="{FF2B5EF4-FFF2-40B4-BE49-F238E27FC236}">
                      <a16:creationId xmlns:a16="http://schemas.microsoft.com/office/drawing/2014/main" id="{49A0A9E7-C314-8536-613C-B60449786B2D}"/>
                    </a:ext>
                  </a:extLst>
                </p:cNvPr>
                <p:cNvSpPr/>
                <p:nvPr/>
              </p:nvSpPr>
              <p:spPr>
                <a:xfrm rot="1546237">
                  <a:off x="4379059" y="1738412"/>
                  <a:ext cx="2006302" cy="1890599"/>
                </a:xfrm>
                <a:custGeom>
                  <a:avLst/>
                  <a:gdLst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519543 w 2054328"/>
                    <a:gd name="connsiteY15" fmla="*/ 42806 h 1746769"/>
                    <a:gd name="connsiteX16" fmla="*/ 161076 w 2054328"/>
                    <a:gd name="connsiteY16" fmla="*/ 138857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161076 w 2054328"/>
                    <a:gd name="connsiteY15" fmla="*/ 138857 h 1746769"/>
                    <a:gd name="connsiteX16" fmla="*/ 191394 w 2054328"/>
                    <a:gd name="connsiteY16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61076 w 2054328"/>
                    <a:gd name="connsiteY14" fmla="*/ 138857 h 1746769"/>
                    <a:gd name="connsiteX15" fmla="*/ 191394 w 2054328"/>
                    <a:gd name="connsiteY15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91394 w 2054328"/>
                    <a:gd name="connsiteY14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91394 w 2054328"/>
                    <a:gd name="connsiteY13" fmla="*/ 0 h 1746769"/>
                    <a:gd name="connsiteX0" fmla="*/ 194092 w 2057026"/>
                    <a:gd name="connsiteY0" fmla="*/ 0 h 1746769"/>
                    <a:gd name="connsiteX1" fmla="*/ 576884 w 2057026"/>
                    <a:gd name="connsiteY1" fmla="*/ 0 h 1746769"/>
                    <a:gd name="connsiteX2" fmla="*/ 768280 w 2057026"/>
                    <a:gd name="connsiteY2" fmla="*/ 876593 h 1746769"/>
                    <a:gd name="connsiteX3" fmla="*/ 765792 w 2057026"/>
                    <a:gd name="connsiteY3" fmla="*/ 876593 h 1746769"/>
                    <a:gd name="connsiteX4" fmla="*/ 778978 w 2057026"/>
                    <a:gd name="connsiteY4" fmla="*/ 897494 h 1746769"/>
                    <a:gd name="connsiteX5" fmla="*/ 1136113 w 2057026"/>
                    <a:gd name="connsiteY5" fmla="*/ 1017255 h 1746769"/>
                    <a:gd name="connsiteX6" fmla="*/ 1871287 w 2057026"/>
                    <a:gd name="connsiteY6" fmla="*/ 820266 h 1746769"/>
                    <a:gd name="connsiteX7" fmla="*/ 2057026 w 2057026"/>
                    <a:gd name="connsiteY7" fmla="*/ 1513453 h 1746769"/>
                    <a:gd name="connsiteX8" fmla="*/ 1321852 w 2057026"/>
                    <a:gd name="connsiteY8" fmla="*/ 1710443 h 1746769"/>
                    <a:gd name="connsiteX9" fmla="*/ 25596 w 2057026"/>
                    <a:gd name="connsiteY9" fmla="*/ 962049 h 1746769"/>
                    <a:gd name="connsiteX10" fmla="*/ 2698 w 2057026"/>
                    <a:gd name="connsiteY10" fmla="*/ 876592 h 1746769"/>
                    <a:gd name="connsiteX11" fmla="*/ 2698 w 2057026"/>
                    <a:gd name="connsiteY11" fmla="*/ 876592 h 1746769"/>
                    <a:gd name="connsiteX12" fmla="*/ 2698 w 2057026"/>
                    <a:gd name="connsiteY12" fmla="*/ 876591 h 1746769"/>
                    <a:gd name="connsiteX13" fmla="*/ 194092 w 2057026"/>
                    <a:gd name="connsiteY13" fmla="*/ 0 h 1746769"/>
                    <a:gd name="connsiteX0" fmla="*/ 194745 w 2057679"/>
                    <a:gd name="connsiteY0" fmla="*/ 0 h 1746769"/>
                    <a:gd name="connsiteX1" fmla="*/ 577537 w 2057679"/>
                    <a:gd name="connsiteY1" fmla="*/ 0 h 1746769"/>
                    <a:gd name="connsiteX2" fmla="*/ 768933 w 2057679"/>
                    <a:gd name="connsiteY2" fmla="*/ 876593 h 1746769"/>
                    <a:gd name="connsiteX3" fmla="*/ 766445 w 2057679"/>
                    <a:gd name="connsiteY3" fmla="*/ 876593 h 1746769"/>
                    <a:gd name="connsiteX4" fmla="*/ 779631 w 2057679"/>
                    <a:gd name="connsiteY4" fmla="*/ 897494 h 1746769"/>
                    <a:gd name="connsiteX5" fmla="*/ 1136766 w 2057679"/>
                    <a:gd name="connsiteY5" fmla="*/ 1017255 h 1746769"/>
                    <a:gd name="connsiteX6" fmla="*/ 1871940 w 2057679"/>
                    <a:gd name="connsiteY6" fmla="*/ 820266 h 1746769"/>
                    <a:gd name="connsiteX7" fmla="*/ 2057679 w 2057679"/>
                    <a:gd name="connsiteY7" fmla="*/ 1513453 h 1746769"/>
                    <a:gd name="connsiteX8" fmla="*/ 1322505 w 2057679"/>
                    <a:gd name="connsiteY8" fmla="*/ 1710443 h 1746769"/>
                    <a:gd name="connsiteX9" fmla="*/ 26249 w 2057679"/>
                    <a:gd name="connsiteY9" fmla="*/ 962049 h 1746769"/>
                    <a:gd name="connsiteX10" fmla="*/ 3351 w 2057679"/>
                    <a:gd name="connsiteY10" fmla="*/ 876592 h 1746769"/>
                    <a:gd name="connsiteX11" fmla="*/ 3351 w 2057679"/>
                    <a:gd name="connsiteY11" fmla="*/ 876592 h 1746769"/>
                    <a:gd name="connsiteX12" fmla="*/ 3351 w 2057679"/>
                    <a:gd name="connsiteY12" fmla="*/ 876591 h 1746769"/>
                    <a:gd name="connsiteX13" fmla="*/ 194745 w 2057679"/>
                    <a:gd name="connsiteY13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191394 w 2054328"/>
                    <a:gd name="connsiteY12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191394 w 2054328"/>
                    <a:gd name="connsiteY11" fmla="*/ 0 h 1746769"/>
                    <a:gd name="connsiteX0" fmla="*/ 168496 w 2031430"/>
                    <a:gd name="connsiteY0" fmla="*/ 0 h 1746769"/>
                    <a:gd name="connsiteX1" fmla="*/ 551288 w 2031430"/>
                    <a:gd name="connsiteY1" fmla="*/ 0 h 1746769"/>
                    <a:gd name="connsiteX2" fmla="*/ 742684 w 2031430"/>
                    <a:gd name="connsiteY2" fmla="*/ 876593 h 1746769"/>
                    <a:gd name="connsiteX3" fmla="*/ 740196 w 2031430"/>
                    <a:gd name="connsiteY3" fmla="*/ 876593 h 1746769"/>
                    <a:gd name="connsiteX4" fmla="*/ 753382 w 2031430"/>
                    <a:gd name="connsiteY4" fmla="*/ 897494 h 1746769"/>
                    <a:gd name="connsiteX5" fmla="*/ 1110517 w 2031430"/>
                    <a:gd name="connsiteY5" fmla="*/ 1017255 h 1746769"/>
                    <a:gd name="connsiteX6" fmla="*/ 1845691 w 2031430"/>
                    <a:gd name="connsiteY6" fmla="*/ 820266 h 1746769"/>
                    <a:gd name="connsiteX7" fmla="*/ 2031430 w 2031430"/>
                    <a:gd name="connsiteY7" fmla="*/ 1513453 h 1746769"/>
                    <a:gd name="connsiteX8" fmla="*/ 1296256 w 2031430"/>
                    <a:gd name="connsiteY8" fmla="*/ 1710443 h 1746769"/>
                    <a:gd name="connsiteX9" fmla="*/ 0 w 2031430"/>
                    <a:gd name="connsiteY9" fmla="*/ 962049 h 1746769"/>
                    <a:gd name="connsiteX10" fmla="*/ 168496 w 2031430"/>
                    <a:gd name="connsiteY10" fmla="*/ 0 h 1746769"/>
                    <a:gd name="connsiteX0" fmla="*/ 182148 w 2045082"/>
                    <a:gd name="connsiteY0" fmla="*/ 0 h 1746769"/>
                    <a:gd name="connsiteX1" fmla="*/ 564940 w 2045082"/>
                    <a:gd name="connsiteY1" fmla="*/ 0 h 1746769"/>
                    <a:gd name="connsiteX2" fmla="*/ 756336 w 2045082"/>
                    <a:gd name="connsiteY2" fmla="*/ 876593 h 1746769"/>
                    <a:gd name="connsiteX3" fmla="*/ 753848 w 2045082"/>
                    <a:gd name="connsiteY3" fmla="*/ 876593 h 1746769"/>
                    <a:gd name="connsiteX4" fmla="*/ 767034 w 2045082"/>
                    <a:gd name="connsiteY4" fmla="*/ 897494 h 1746769"/>
                    <a:gd name="connsiteX5" fmla="*/ 1124169 w 2045082"/>
                    <a:gd name="connsiteY5" fmla="*/ 1017255 h 1746769"/>
                    <a:gd name="connsiteX6" fmla="*/ 1859343 w 2045082"/>
                    <a:gd name="connsiteY6" fmla="*/ 820266 h 1746769"/>
                    <a:gd name="connsiteX7" fmla="*/ 2045082 w 2045082"/>
                    <a:gd name="connsiteY7" fmla="*/ 1513453 h 1746769"/>
                    <a:gd name="connsiteX8" fmla="*/ 1309908 w 2045082"/>
                    <a:gd name="connsiteY8" fmla="*/ 1710443 h 1746769"/>
                    <a:gd name="connsiteX9" fmla="*/ 13652 w 2045082"/>
                    <a:gd name="connsiteY9" fmla="*/ 962049 h 1746769"/>
                    <a:gd name="connsiteX10" fmla="*/ 182148 w 2045082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54016 w 2045250"/>
                    <a:gd name="connsiteY3" fmla="*/ 876593 h 1746769"/>
                    <a:gd name="connsiteX4" fmla="*/ 767202 w 2045250"/>
                    <a:gd name="connsiteY4" fmla="*/ 897494 h 1746769"/>
                    <a:gd name="connsiteX5" fmla="*/ 1124337 w 2045250"/>
                    <a:gd name="connsiteY5" fmla="*/ 1017255 h 1746769"/>
                    <a:gd name="connsiteX6" fmla="*/ 1859511 w 2045250"/>
                    <a:gd name="connsiteY6" fmla="*/ 820266 h 1746769"/>
                    <a:gd name="connsiteX7" fmla="*/ 2045250 w 2045250"/>
                    <a:gd name="connsiteY7" fmla="*/ 1513453 h 1746769"/>
                    <a:gd name="connsiteX8" fmla="*/ 1310076 w 2045250"/>
                    <a:gd name="connsiteY8" fmla="*/ 1710443 h 1746769"/>
                    <a:gd name="connsiteX9" fmla="*/ 13820 w 2045250"/>
                    <a:gd name="connsiteY9" fmla="*/ 962049 h 1746769"/>
                    <a:gd name="connsiteX10" fmla="*/ 182316 w 2045250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67202 w 2045250"/>
                    <a:gd name="connsiteY3" fmla="*/ 897494 h 1746769"/>
                    <a:gd name="connsiteX4" fmla="*/ 1124337 w 2045250"/>
                    <a:gd name="connsiteY4" fmla="*/ 1017255 h 1746769"/>
                    <a:gd name="connsiteX5" fmla="*/ 1859511 w 2045250"/>
                    <a:gd name="connsiteY5" fmla="*/ 820266 h 1746769"/>
                    <a:gd name="connsiteX6" fmla="*/ 2045250 w 2045250"/>
                    <a:gd name="connsiteY6" fmla="*/ 1513453 h 1746769"/>
                    <a:gd name="connsiteX7" fmla="*/ 1310076 w 2045250"/>
                    <a:gd name="connsiteY7" fmla="*/ 1710443 h 1746769"/>
                    <a:gd name="connsiteX8" fmla="*/ 13820 w 2045250"/>
                    <a:gd name="connsiteY8" fmla="*/ 962049 h 1746769"/>
                    <a:gd name="connsiteX9" fmla="*/ 182316 w 2045250"/>
                    <a:gd name="connsiteY9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4315 w 2047249"/>
                    <a:gd name="connsiteY0" fmla="*/ 0 h 1746769"/>
                    <a:gd name="connsiteX1" fmla="*/ 567107 w 2047249"/>
                    <a:gd name="connsiteY1" fmla="*/ 0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90341 h 1837110"/>
                    <a:gd name="connsiteX1" fmla="*/ 408220 w 2047249"/>
                    <a:gd name="connsiteY1" fmla="*/ 458 h 1837110"/>
                    <a:gd name="connsiteX2" fmla="*/ 567933 w 2047249"/>
                    <a:gd name="connsiteY2" fmla="*/ 139425 h 1837110"/>
                    <a:gd name="connsiteX3" fmla="*/ 769201 w 2047249"/>
                    <a:gd name="connsiteY3" fmla="*/ 987835 h 1837110"/>
                    <a:gd name="connsiteX4" fmla="*/ 1126336 w 2047249"/>
                    <a:gd name="connsiteY4" fmla="*/ 1107596 h 1837110"/>
                    <a:gd name="connsiteX5" fmla="*/ 1861510 w 2047249"/>
                    <a:gd name="connsiteY5" fmla="*/ 910607 h 1837110"/>
                    <a:gd name="connsiteX6" fmla="*/ 2047249 w 2047249"/>
                    <a:gd name="connsiteY6" fmla="*/ 1603794 h 1837110"/>
                    <a:gd name="connsiteX7" fmla="*/ 1312075 w 2047249"/>
                    <a:gd name="connsiteY7" fmla="*/ 1800784 h 1837110"/>
                    <a:gd name="connsiteX8" fmla="*/ 15819 w 2047249"/>
                    <a:gd name="connsiteY8" fmla="*/ 1052390 h 1837110"/>
                    <a:gd name="connsiteX9" fmla="*/ 184315 w 2047249"/>
                    <a:gd name="connsiteY9" fmla="*/ 90341 h 1837110"/>
                    <a:gd name="connsiteX0" fmla="*/ 184315 w 2047249"/>
                    <a:gd name="connsiteY0" fmla="*/ 91450 h 1838219"/>
                    <a:gd name="connsiteX1" fmla="*/ 408220 w 2047249"/>
                    <a:gd name="connsiteY1" fmla="*/ 1567 h 1838219"/>
                    <a:gd name="connsiteX2" fmla="*/ 567933 w 2047249"/>
                    <a:gd name="connsiteY2" fmla="*/ 140534 h 1838219"/>
                    <a:gd name="connsiteX3" fmla="*/ 769201 w 2047249"/>
                    <a:gd name="connsiteY3" fmla="*/ 988944 h 1838219"/>
                    <a:gd name="connsiteX4" fmla="*/ 1126336 w 2047249"/>
                    <a:gd name="connsiteY4" fmla="*/ 1108705 h 1838219"/>
                    <a:gd name="connsiteX5" fmla="*/ 1861510 w 2047249"/>
                    <a:gd name="connsiteY5" fmla="*/ 911716 h 1838219"/>
                    <a:gd name="connsiteX6" fmla="*/ 2047249 w 2047249"/>
                    <a:gd name="connsiteY6" fmla="*/ 1604903 h 1838219"/>
                    <a:gd name="connsiteX7" fmla="*/ 1312075 w 2047249"/>
                    <a:gd name="connsiteY7" fmla="*/ 1801893 h 1838219"/>
                    <a:gd name="connsiteX8" fmla="*/ 15819 w 2047249"/>
                    <a:gd name="connsiteY8" fmla="*/ 1053499 h 1838219"/>
                    <a:gd name="connsiteX9" fmla="*/ 184315 w 2047249"/>
                    <a:gd name="connsiteY9" fmla="*/ 91450 h 1838219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2870 w 2045804"/>
                    <a:gd name="connsiteY0" fmla="*/ 159250 h 1906019"/>
                    <a:gd name="connsiteX1" fmla="*/ 423890 w 2045804"/>
                    <a:gd name="connsiteY1" fmla="*/ 9874 h 1906019"/>
                    <a:gd name="connsiteX2" fmla="*/ 566488 w 2045804"/>
                    <a:gd name="connsiteY2" fmla="*/ 208334 h 1906019"/>
                    <a:gd name="connsiteX3" fmla="*/ 767756 w 2045804"/>
                    <a:gd name="connsiteY3" fmla="*/ 1056744 h 1906019"/>
                    <a:gd name="connsiteX4" fmla="*/ 1124891 w 2045804"/>
                    <a:gd name="connsiteY4" fmla="*/ 1176505 h 1906019"/>
                    <a:gd name="connsiteX5" fmla="*/ 1860065 w 2045804"/>
                    <a:gd name="connsiteY5" fmla="*/ 979516 h 1906019"/>
                    <a:gd name="connsiteX6" fmla="*/ 2045804 w 2045804"/>
                    <a:gd name="connsiteY6" fmla="*/ 1672703 h 1906019"/>
                    <a:gd name="connsiteX7" fmla="*/ 1310630 w 2045804"/>
                    <a:gd name="connsiteY7" fmla="*/ 1869693 h 1906019"/>
                    <a:gd name="connsiteX8" fmla="*/ 14374 w 2045804"/>
                    <a:gd name="connsiteY8" fmla="*/ 1121299 h 1906019"/>
                    <a:gd name="connsiteX9" fmla="*/ 182870 w 2045804"/>
                    <a:gd name="connsiteY9" fmla="*/ 159250 h 1906019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32 w 2045766"/>
                    <a:gd name="connsiteY0" fmla="*/ 199095 h 1945864"/>
                    <a:gd name="connsiteX1" fmla="*/ 420157 w 2045766"/>
                    <a:gd name="connsiteY1" fmla="*/ 2970 h 1945864"/>
                    <a:gd name="connsiteX2" fmla="*/ 566450 w 2045766"/>
                    <a:gd name="connsiteY2" fmla="*/ 248179 h 1945864"/>
                    <a:gd name="connsiteX3" fmla="*/ 767718 w 2045766"/>
                    <a:gd name="connsiteY3" fmla="*/ 1096589 h 1945864"/>
                    <a:gd name="connsiteX4" fmla="*/ 1124853 w 2045766"/>
                    <a:gd name="connsiteY4" fmla="*/ 1216350 h 1945864"/>
                    <a:gd name="connsiteX5" fmla="*/ 1860027 w 2045766"/>
                    <a:gd name="connsiteY5" fmla="*/ 1019361 h 1945864"/>
                    <a:gd name="connsiteX6" fmla="*/ 2045766 w 2045766"/>
                    <a:gd name="connsiteY6" fmla="*/ 1712548 h 1945864"/>
                    <a:gd name="connsiteX7" fmla="*/ 1310592 w 2045766"/>
                    <a:gd name="connsiteY7" fmla="*/ 1909538 h 1945864"/>
                    <a:gd name="connsiteX8" fmla="*/ 14336 w 2045766"/>
                    <a:gd name="connsiteY8" fmla="*/ 1161144 h 1945864"/>
                    <a:gd name="connsiteX9" fmla="*/ 182832 w 2045766"/>
                    <a:gd name="connsiteY9" fmla="*/ 199095 h 1945864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794 h 1946563"/>
                    <a:gd name="connsiteX1" fmla="*/ 420157 w 2045766"/>
                    <a:gd name="connsiteY1" fmla="*/ 3669 h 1946563"/>
                    <a:gd name="connsiteX2" fmla="*/ 566450 w 2045766"/>
                    <a:gd name="connsiteY2" fmla="*/ 248878 h 1946563"/>
                    <a:gd name="connsiteX3" fmla="*/ 767718 w 2045766"/>
                    <a:gd name="connsiteY3" fmla="*/ 1097288 h 1946563"/>
                    <a:gd name="connsiteX4" fmla="*/ 1124853 w 2045766"/>
                    <a:gd name="connsiteY4" fmla="*/ 1217049 h 1946563"/>
                    <a:gd name="connsiteX5" fmla="*/ 1860027 w 2045766"/>
                    <a:gd name="connsiteY5" fmla="*/ 1020060 h 1946563"/>
                    <a:gd name="connsiteX6" fmla="*/ 2045766 w 2045766"/>
                    <a:gd name="connsiteY6" fmla="*/ 1713247 h 1946563"/>
                    <a:gd name="connsiteX7" fmla="*/ 1310592 w 2045766"/>
                    <a:gd name="connsiteY7" fmla="*/ 1910237 h 1946563"/>
                    <a:gd name="connsiteX8" fmla="*/ 14336 w 2045766"/>
                    <a:gd name="connsiteY8" fmla="*/ 1161843 h 1946563"/>
                    <a:gd name="connsiteX9" fmla="*/ 182832 w 2045766"/>
                    <a:gd name="connsiteY9" fmla="*/ 199794 h 1946563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20877 h 1967646"/>
                    <a:gd name="connsiteX1" fmla="*/ 522552 w 2045766"/>
                    <a:gd name="connsiteY1" fmla="*/ 2280 h 1967646"/>
                    <a:gd name="connsiteX2" fmla="*/ 566450 w 2045766"/>
                    <a:gd name="connsiteY2" fmla="*/ 269961 h 1967646"/>
                    <a:gd name="connsiteX3" fmla="*/ 767718 w 2045766"/>
                    <a:gd name="connsiteY3" fmla="*/ 1118371 h 1967646"/>
                    <a:gd name="connsiteX4" fmla="*/ 1124853 w 2045766"/>
                    <a:gd name="connsiteY4" fmla="*/ 1238132 h 1967646"/>
                    <a:gd name="connsiteX5" fmla="*/ 1860027 w 2045766"/>
                    <a:gd name="connsiteY5" fmla="*/ 1041143 h 1967646"/>
                    <a:gd name="connsiteX6" fmla="*/ 2045766 w 2045766"/>
                    <a:gd name="connsiteY6" fmla="*/ 1734330 h 1967646"/>
                    <a:gd name="connsiteX7" fmla="*/ 1310592 w 2045766"/>
                    <a:gd name="connsiteY7" fmla="*/ 1931320 h 1967646"/>
                    <a:gd name="connsiteX8" fmla="*/ 14336 w 2045766"/>
                    <a:gd name="connsiteY8" fmla="*/ 1182926 h 1967646"/>
                    <a:gd name="connsiteX9" fmla="*/ 182832 w 2045766"/>
                    <a:gd name="connsiteY9" fmla="*/ 220877 h 1967646"/>
                    <a:gd name="connsiteX0" fmla="*/ 182832 w 2045766"/>
                    <a:gd name="connsiteY0" fmla="*/ 222461 h 1969230"/>
                    <a:gd name="connsiteX1" fmla="*/ 522552 w 2045766"/>
                    <a:gd name="connsiteY1" fmla="*/ 3864 h 1969230"/>
                    <a:gd name="connsiteX2" fmla="*/ 566450 w 2045766"/>
                    <a:gd name="connsiteY2" fmla="*/ 271545 h 1969230"/>
                    <a:gd name="connsiteX3" fmla="*/ 767718 w 2045766"/>
                    <a:gd name="connsiteY3" fmla="*/ 1119955 h 1969230"/>
                    <a:gd name="connsiteX4" fmla="*/ 1124853 w 2045766"/>
                    <a:gd name="connsiteY4" fmla="*/ 1239716 h 1969230"/>
                    <a:gd name="connsiteX5" fmla="*/ 1860027 w 2045766"/>
                    <a:gd name="connsiteY5" fmla="*/ 1042727 h 1969230"/>
                    <a:gd name="connsiteX6" fmla="*/ 2045766 w 2045766"/>
                    <a:gd name="connsiteY6" fmla="*/ 1735914 h 1969230"/>
                    <a:gd name="connsiteX7" fmla="*/ 1310592 w 2045766"/>
                    <a:gd name="connsiteY7" fmla="*/ 1932904 h 1969230"/>
                    <a:gd name="connsiteX8" fmla="*/ 14336 w 2045766"/>
                    <a:gd name="connsiteY8" fmla="*/ 1184510 h 1969230"/>
                    <a:gd name="connsiteX9" fmla="*/ 182832 w 2045766"/>
                    <a:gd name="connsiteY9" fmla="*/ 222461 h 1969230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045766" h="1927788">
                      <a:moveTo>
                        <a:pt x="182832" y="181019"/>
                      </a:moveTo>
                      <a:cubicBezTo>
                        <a:pt x="228904" y="-23169"/>
                        <a:pt x="322741" y="-7746"/>
                        <a:pt x="431773" y="8946"/>
                      </a:cubicBezTo>
                      <a:cubicBezTo>
                        <a:pt x="540805" y="25638"/>
                        <a:pt x="564961" y="50243"/>
                        <a:pt x="566450" y="230103"/>
                      </a:cubicBezTo>
                      <a:cubicBezTo>
                        <a:pt x="567939" y="409963"/>
                        <a:pt x="666524" y="965910"/>
                        <a:pt x="767718" y="1078513"/>
                      </a:cubicBezTo>
                      <a:cubicBezTo>
                        <a:pt x="849337" y="1183257"/>
                        <a:pt x="988519" y="1234804"/>
                        <a:pt x="1124853" y="1198274"/>
                      </a:cubicBezTo>
                      <a:lnTo>
                        <a:pt x="1860027" y="1001285"/>
                      </a:lnTo>
                      <a:lnTo>
                        <a:pt x="2045766" y="1694472"/>
                      </a:lnTo>
                      <a:lnTo>
                        <a:pt x="1310592" y="1891462"/>
                      </a:lnTo>
                      <a:cubicBezTo>
                        <a:pt x="745978" y="2042750"/>
                        <a:pt x="165624" y="1707682"/>
                        <a:pt x="14336" y="1143068"/>
                      </a:cubicBezTo>
                      <a:cubicBezTo>
                        <a:pt x="-49226" y="881584"/>
                        <a:pt x="115195" y="374048"/>
                        <a:pt x="182832" y="181019"/>
                      </a:cubicBez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5715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6" name="フリーフォーム: 図形 135">
                  <a:extLst>
                    <a:ext uri="{FF2B5EF4-FFF2-40B4-BE49-F238E27FC236}">
                      <a16:creationId xmlns:a16="http://schemas.microsoft.com/office/drawing/2014/main" id="{7052B4D1-2D48-233F-01C6-784E48774C52}"/>
                    </a:ext>
                  </a:extLst>
                </p:cNvPr>
                <p:cNvSpPr/>
                <p:nvPr/>
              </p:nvSpPr>
              <p:spPr>
                <a:xfrm rot="1800000">
                  <a:off x="5040532" y="1588390"/>
                  <a:ext cx="262680" cy="219464"/>
                </a:xfrm>
                <a:custGeom>
                  <a:avLst/>
                  <a:gdLst>
                    <a:gd name="connsiteX0" fmla="*/ 225532 w 262680"/>
                    <a:gd name="connsiteY0" fmla="*/ 25624 h 219464"/>
                    <a:gd name="connsiteX1" fmla="*/ 242642 w 262680"/>
                    <a:gd name="connsiteY1" fmla="*/ 21987 h 219464"/>
                    <a:gd name="connsiteX2" fmla="*/ 243988 w 262680"/>
                    <a:gd name="connsiteY2" fmla="*/ 22237 h 219464"/>
                    <a:gd name="connsiteX3" fmla="*/ 262293 w 262680"/>
                    <a:gd name="connsiteY3" fmla="*/ 48875 h 219464"/>
                    <a:gd name="connsiteX4" fmla="*/ 258100 w 262680"/>
                    <a:gd name="connsiteY4" fmla="*/ 71494 h 219464"/>
                    <a:gd name="connsiteX5" fmla="*/ 231462 w 262680"/>
                    <a:gd name="connsiteY5" fmla="*/ 89800 h 219464"/>
                    <a:gd name="connsiteX6" fmla="*/ 230116 w 262680"/>
                    <a:gd name="connsiteY6" fmla="*/ 89551 h 219464"/>
                    <a:gd name="connsiteX7" fmla="*/ 211811 w 262680"/>
                    <a:gd name="connsiteY7" fmla="*/ 62913 h 219464"/>
                    <a:gd name="connsiteX8" fmla="*/ 216004 w 262680"/>
                    <a:gd name="connsiteY8" fmla="*/ 40293 h 219464"/>
                    <a:gd name="connsiteX9" fmla="*/ 225532 w 262680"/>
                    <a:gd name="connsiteY9" fmla="*/ 25624 h 219464"/>
                    <a:gd name="connsiteX10" fmla="*/ 46740 w 262680"/>
                    <a:gd name="connsiteY10" fmla="*/ 102620 h 219464"/>
                    <a:gd name="connsiteX11" fmla="*/ 69696 w 262680"/>
                    <a:gd name="connsiteY11" fmla="*/ 97986 h 219464"/>
                    <a:gd name="connsiteX12" fmla="*/ 157948 w 262680"/>
                    <a:gd name="connsiteY12" fmla="*/ 97986 h 219464"/>
                    <a:gd name="connsiteX13" fmla="*/ 216923 w 262680"/>
                    <a:gd name="connsiteY13" fmla="*/ 156961 h 219464"/>
                    <a:gd name="connsiteX14" fmla="*/ 216923 w 262680"/>
                    <a:gd name="connsiteY14" fmla="*/ 160489 h 219464"/>
                    <a:gd name="connsiteX15" fmla="*/ 157948 w 262680"/>
                    <a:gd name="connsiteY15" fmla="*/ 219464 h 219464"/>
                    <a:gd name="connsiteX16" fmla="*/ 69696 w 262680"/>
                    <a:gd name="connsiteY16" fmla="*/ 219464 h 219464"/>
                    <a:gd name="connsiteX17" fmla="*/ 10721 w 262680"/>
                    <a:gd name="connsiteY17" fmla="*/ 160489 h 219464"/>
                    <a:gd name="connsiteX18" fmla="*/ 10721 w 262680"/>
                    <a:gd name="connsiteY18" fmla="*/ 156961 h 219464"/>
                    <a:gd name="connsiteX19" fmla="*/ 46740 w 262680"/>
                    <a:gd name="connsiteY19" fmla="*/ 102620 h 219464"/>
                    <a:gd name="connsiteX20" fmla="*/ 151899 w 262680"/>
                    <a:gd name="connsiteY20" fmla="*/ 9926 h 219464"/>
                    <a:gd name="connsiteX21" fmla="*/ 168060 w 262680"/>
                    <a:gd name="connsiteY21" fmla="*/ 3232 h 219464"/>
                    <a:gd name="connsiteX22" fmla="*/ 169427 w 262680"/>
                    <a:gd name="connsiteY22" fmla="*/ 3232 h 219464"/>
                    <a:gd name="connsiteX23" fmla="*/ 192282 w 262680"/>
                    <a:gd name="connsiteY23" fmla="*/ 26087 h 219464"/>
                    <a:gd name="connsiteX24" fmla="*/ 192282 w 262680"/>
                    <a:gd name="connsiteY24" fmla="*/ 49092 h 219464"/>
                    <a:gd name="connsiteX25" fmla="*/ 169427 w 262680"/>
                    <a:gd name="connsiteY25" fmla="*/ 71947 h 219464"/>
                    <a:gd name="connsiteX26" fmla="*/ 168060 w 262680"/>
                    <a:gd name="connsiteY26" fmla="*/ 71947 h 219464"/>
                    <a:gd name="connsiteX27" fmla="*/ 145205 w 262680"/>
                    <a:gd name="connsiteY27" fmla="*/ 49092 h 219464"/>
                    <a:gd name="connsiteX28" fmla="*/ 145205 w 262680"/>
                    <a:gd name="connsiteY28" fmla="*/ 26087 h 219464"/>
                    <a:gd name="connsiteX29" fmla="*/ 151899 w 262680"/>
                    <a:gd name="connsiteY29" fmla="*/ 9926 h 219464"/>
                    <a:gd name="connsiteX30" fmla="*/ 81291 w 262680"/>
                    <a:gd name="connsiteY30" fmla="*/ 6694 h 219464"/>
                    <a:gd name="connsiteX31" fmla="*/ 97452 w 262680"/>
                    <a:gd name="connsiteY31" fmla="*/ 0 h 219464"/>
                    <a:gd name="connsiteX32" fmla="*/ 98820 w 262680"/>
                    <a:gd name="connsiteY32" fmla="*/ 0 h 219464"/>
                    <a:gd name="connsiteX33" fmla="*/ 121675 w 262680"/>
                    <a:gd name="connsiteY33" fmla="*/ 22855 h 219464"/>
                    <a:gd name="connsiteX34" fmla="*/ 121675 w 262680"/>
                    <a:gd name="connsiteY34" fmla="*/ 45860 h 219464"/>
                    <a:gd name="connsiteX35" fmla="*/ 98820 w 262680"/>
                    <a:gd name="connsiteY35" fmla="*/ 68715 h 219464"/>
                    <a:gd name="connsiteX36" fmla="*/ 97452 w 262680"/>
                    <a:gd name="connsiteY36" fmla="*/ 68715 h 219464"/>
                    <a:gd name="connsiteX37" fmla="*/ 74597 w 262680"/>
                    <a:gd name="connsiteY37" fmla="*/ 45860 h 219464"/>
                    <a:gd name="connsiteX38" fmla="*/ 74597 w 262680"/>
                    <a:gd name="connsiteY38" fmla="*/ 22855 h 219464"/>
                    <a:gd name="connsiteX39" fmla="*/ 81291 w 262680"/>
                    <a:gd name="connsiteY39" fmla="*/ 6694 h 219464"/>
                    <a:gd name="connsiteX40" fmla="*/ 19478 w 262680"/>
                    <a:gd name="connsiteY40" fmla="*/ 12325 h 219464"/>
                    <a:gd name="connsiteX41" fmla="*/ 20831 w 262680"/>
                    <a:gd name="connsiteY41" fmla="*/ 12123 h 219464"/>
                    <a:gd name="connsiteX42" fmla="*/ 46814 w 262680"/>
                    <a:gd name="connsiteY42" fmla="*/ 31347 h 219464"/>
                    <a:gd name="connsiteX43" fmla="*/ 50216 w 262680"/>
                    <a:gd name="connsiteY43" fmla="*/ 54099 h 219464"/>
                    <a:gd name="connsiteX44" fmla="*/ 30992 w 262680"/>
                    <a:gd name="connsiteY44" fmla="*/ 80083 h 219464"/>
                    <a:gd name="connsiteX45" fmla="*/ 29639 w 262680"/>
                    <a:gd name="connsiteY45" fmla="*/ 80285 h 219464"/>
                    <a:gd name="connsiteX46" fmla="*/ 3656 w 262680"/>
                    <a:gd name="connsiteY46" fmla="*/ 61061 h 219464"/>
                    <a:gd name="connsiteX47" fmla="*/ 254 w 262680"/>
                    <a:gd name="connsiteY47" fmla="*/ 38309 h 219464"/>
                    <a:gd name="connsiteX48" fmla="*/ 19478 w 262680"/>
                    <a:gd name="connsiteY48" fmla="*/ 12325 h 2194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</a:cxnLst>
                  <a:rect l="l" t="t" r="r" b="b"/>
                  <a:pathLst>
                    <a:path w="262680" h="219464">
                      <a:moveTo>
                        <a:pt x="225532" y="25624"/>
                      </a:moveTo>
                      <a:cubicBezTo>
                        <a:pt x="230353" y="22311"/>
                        <a:pt x="236437" y="20837"/>
                        <a:pt x="242642" y="21987"/>
                      </a:cubicBezTo>
                      <a:lnTo>
                        <a:pt x="243988" y="22237"/>
                      </a:lnTo>
                      <a:cubicBezTo>
                        <a:pt x="256398" y="24537"/>
                        <a:pt x="264594" y="36464"/>
                        <a:pt x="262293" y="48875"/>
                      </a:cubicBezTo>
                      <a:lnTo>
                        <a:pt x="258100" y="71494"/>
                      </a:lnTo>
                      <a:cubicBezTo>
                        <a:pt x="255799" y="83905"/>
                        <a:pt x="243872" y="92101"/>
                        <a:pt x="231462" y="89800"/>
                      </a:cubicBezTo>
                      <a:lnTo>
                        <a:pt x="230116" y="89551"/>
                      </a:lnTo>
                      <a:cubicBezTo>
                        <a:pt x="217706" y="87250"/>
                        <a:pt x="209510" y="75323"/>
                        <a:pt x="211811" y="62913"/>
                      </a:cubicBezTo>
                      <a:lnTo>
                        <a:pt x="216004" y="40293"/>
                      </a:lnTo>
                      <a:cubicBezTo>
                        <a:pt x="217154" y="34088"/>
                        <a:pt x="220712" y="28936"/>
                        <a:pt x="225532" y="25624"/>
                      </a:cubicBezTo>
                      <a:close/>
                      <a:moveTo>
                        <a:pt x="46740" y="102620"/>
                      </a:moveTo>
                      <a:cubicBezTo>
                        <a:pt x="53796" y="99636"/>
                        <a:pt x="61553" y="97986"/>
                        <a:pt x="69696" y="97986"/>
                      </a:cubicBezTo>
                      <a:lnTo>
                        <a:pt x="157948" y="97986"/>
                      </a:lnTo>
                      <a:cubicBezTo>
                        <a:pt x="190519" y="97986"/>
                        <a:pt x="216923" y="124390"/>
                        <a:pt x="216923" y="156961"/>
                      </a:cubicBezTo>
                      <a:lnTo>
                        <a:pt x="216923" y="160489"/>
                      </a:lnTo>
                      <a:cubicBezTo>
                        <a:pt x="216923" y="193060"/>
                        <a:pt x="190519" y="219464"/>
                        <a:pt x="157948" y="219464"/>
                      </a:cubicBezTo>
                      <a:lnTo>
                        <a:pt x="69696" y="219464"/>
                      </a:lnTo>
                      <a:cubicBezTo>
                        <a:pt x="37125" y="219464"/>
                        <a:pt x="10721" y="193060"/>
                        <a:pt x="10721" y="160489"/>
                      </a:cubicBezTo>
                      <a:lnTo>
                        <a:pt x="10721" y="156961"/>
                      </a:lnTo>
                      <a:cubicBezTo>
                        <a:pt x="10721" y="132533"/>
                        <a:pt x="25573" y="111573"/>
                        <a:pt x="46740" y="102620"/>
                      </a:cubicBezTo>
                      <a:close/>
                      <a:moveTo>
                        <a:pt x="151899" y="9926"/>
                      </a:moveTo>
                      <a:cubicBezTo>
                        <a:pt x="156035" y="5790"/>
                        <a:pt x="161749" y="3232"/>
                        <a:pt x="168060" y="3232"/>
                      </a:cubicBezTo>
                      <a:lnTo>
                        <a:pt x="169427" y="3232"/>
                      </a:lnTo>
                      <a:cubicBezTo>
                        <a:pt x="182049" y="3232"/>
                        <a:pt x="192282" y="13465"/>
                        <a:pt x="192282" y="26087"/>
                      </a:cubicBezTo>
                      <a:lnTo>
                        <a:pt x="192282" y="49092"/>
                      </a:lnTo>
                      <a:cubicBezTo>
                        <a:pt x="192282" y="61714"/>
                        <a:pt x="182049" y="71947"/>
                        <a:pt x="169427" y="71947"/>
                      </a:cubicBezTo>
                      <a:lnTo>
                        <a:pt x="168060" y="71947"/>
                      </a:lnTo>
                      <a:cubicBezTo>
                        <a:pt x="155438" y="71947"/>
                        <a:pt x="145205" y="61714"/>
                        <a:pt x="145205" y="49092"/>
                      </a:cubicBezTo>
                      <a:lnTo>
                        <a:pt x="145205" y="26087"/>
                      </a:lnTo>
                      <a:cubicBezTo>
                        <a:pt x="145205" y="19776"/>
                        <a:pt x="147763" y="14062"/>
                        <a:pt x="151899" y="9926"/>
                      </a:cubicBezTo>
                      <a:close/>
                      <a:moveTo>
                        <a:pt x="81291" y="6694"/>
                      </a:moveTo>
                      <a:cubicBezTo>
                        <a:pt x="85427" y="2558"/>
                        <a:pt x="91141" y="0"/>
                        <a:pt x="97452" y="0"/>
                      </a:cubicBezTo>
                      <a:lnTo>
                        <a:pt x="98820" y="0"/>
                      </a:lnTo>
                      <a:cubicBezTo>
                        <a:pt x="111442" y="0"/>
                        <a:pt x="121675" y="10233"/>
                        <a:pt x="121675" y="22855"/>
                      </a:cubicBezTo>
                      <a:lnTo>
                        <a:pt x="121675" y="45860"/>
                      </a:lnTo>
                      <a:cubicBezTo>
                        <a:pt x="121675" y="58482"/>
                        <a:pt x="111442" y="68715"/>
                        <a:pt x="98820" y="68715"/>
                      </a:cubicBezTo>
                      <a:lnTo>
                        <a:pt x="97452" y="68715"/>
                      </a:lnTo>
                      <a:cubicBezTo>
                        <a:pt x="84830" y="68715"/>
                        <a:pt x="74597" y="58482"/>
                        <a:pt x="74597" y="45860"/>
                      </a:cubicBezTo>
                      <a:lnTo>
                        <a:pt x="74597" y="22855"/>
                      </a:lnTo>
                      <a:cubicBezTo>
                        <a:pt x="74597" y="16544"/>
                        <a:pt x="77155" y="10830"/>
                        <a:pt x="81291" y="6694"/>
                      </a:cubicBezTo>
                      <a:close/>
                      <a:moveTo>
                        <a:pt x="19478" y="12325"/>
                      </a:moveTo>
                      <a:lnTo>
                        <a:pt x="20831" y="12123"/>
                      </a:lnTo>
                      <a:cubicBezTo>
                        <a:pt x="33314" y="10256"/>
                        <a:pt x="44948" y="18864"/>
                        <a:pt x="46814" y="31347"/>
                      </a:cubicBezTo>
                      <a:lnTo>
                        <a:pt x="50216" y="54099"/>
                      </a:lnTo>
                      <a:cubicBezTo>
                        <a:pt x="52083" y="66582"/>
                        <a:pt x="43475" y="78216"/>
                        <a:pt x="30992" y="80083"/>
                      </a:cubicBezTo>
                      <a:lnTo>
                        <a:pt x="29639" y="80285"/>
                      </a:lnTo>
                      <a:cubicBezTo>
                        <a:pt x="17156" y="82151"/>
                        <a:pt x="5522" y="73544"/>
                        <a:pt x="3656" y="61061"/>
                      </a:cubicBezTo>
                      <a:lnTo>
                        <a:pt x="254" y="38309"/>
                      </a:lnTo>
                      <a:cubicBezTo>
                        <a:pt x="-1612" y="25826"/>
                        <a:pt x="6995" y="14192"/>
                        <a:pt x="19478" y="12325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38100" cap="rnd" cmpd="sng" algn="ctr">
                  <a:noFill/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17" name="楕円 22">
                <a:extLst>
                  <a:ext uri="{FF2B5EF4-FFF2-40B4-BE49-F238E27FC236}">
                    <a16:creationId xmlns:a16="http://schemas.microsoft.com/office/drawing/2014/main" id="{540F1459-2417-FF6F-46D8-4ADCEE1FBB6C}"/>
                  </a:ext>
                </a:extLst>
              </p:cNvPr>
              <p:cNvSpPr/>
              <p:nvPr/>
            </p:nvSpPr>
            <p:spPr>
              <a:xfrm>
                <a:off x="4549533" y="3496770"/>
                <a:ext cx="2273680" cy="2137912"/>
              </a:xfrm>
              <a:custGeom>
                <a:avLst/>
                <a:gdLst>
                  <a:gd name="connsiteX0" fmla="*/ 0 w 2076830"/>
                  <a:gd name="connsiteY0" fmla="*/ 1000125 h 2000249"/>
                  <a:gd name="connsiteX1" fmla="*/ 1038415 w 2076830"/>
                  <a:gd name="connsiteY1" fmla="*/ 0 h 2000249"/>
                  <a:gd name="connsiteX2" fmla="*/ 2076830 w 2076830"/>
                  <a:gd name="connsiteY2" fmla="*/ 1000125 h 2000249"/>
                  <a:gd name="connsiteX3" fmla="*/ 1038415 w 2076830"/>
                  <a:gd name="connsiteY3" fmla="*/ 2000250 h 2000249"/>
                  <a:gd name="connsiteX4" fmla="*/ 0 w 2076830"/>
                  <a:gd name="connsiteY4" fmla="*/ 1000125 h 2000249"/>
                  <a:gd name="connsiteX0" fmla="*/ 0 w 2076830"/>
                  <a:gd name="connsiteY0" fmla="*/ 1000125 h 2000250"/>
                  <a:gd name="connsiteX1" fmla="*/ 1038415 w 2076830"/>
                  <a:gd name="connsiteY1" fmla="*/ 0 h 2000250"/>
                  <a:gd name="connsiteX2" fmla="*/ 2076830 w 2076830"/>
                  <a:gd name="connsiteY2" fmla="*/ 1000125 h 2000250"/>
                  <a:gd name="connsiteX3" fmla="*/ 1038415 w 2076830"/>
                  <a:gd name="connsiteY3" fmla="*/ 2000250 h 2000250"/>
                  <a:gd name="connsiteX4" fmla="*/ 0 w 2076830"/>
                  <a:gd name="connsiteY4" fmla="*/ 1000125 h 2000250"/>
                  <a:gd name="connsiteX0" fmla="*/ 0 w 2076830"/>
                  <a:gd name="connsiteY0" fmla="*/ 1000125 h 2000250"/>
                  <a:gd name="connsiteX1" fmla="*/ 1038415 w 2076830"/>
                  <a:gd name="connsiteY1" fmla="*/ 0 h 2000250"/>
                  <a:gd name="connsiteX2" fmla="*/ 2076830 w 2076830"/>
                  <a:gd name="connsiteY2" fmla="*/ 1000125 h 2000250"/>
                  <a:gd name="connsiteX3" fmla="*/ 1038415 w 2076830"/>
                  <a:gd name="connsiteY3" fmla="*/ 2000250 h 2000250"/>
                  <a:gd name="connsiteX4" fmla="*/ 0 w 2076830"/>
                  <a:gd name="connsiteY4" fmla="*/ 1000125 h 2000250"/>
                  <a:gd name="connsiteX0" fmla="*/ 0 w 2076830"/>
                  <a:gd name="connsiteY0" fmla="*/ 1000125 h 2000250"/>
                  <a:gd name="connsiteX1" fmla="*/ 1038415 w 2076830"/>
                  <a:gd name="connsiteY1" fmla="*/ 0 h 2000250"/>
                  <a:gd name="connsiteX2" fmla="*/ 2076830 w 2076830"/>
                  <a:gd name="connsiteY2" fmla="*/ 1000125 h 2000250"/>
                  <a:gd name="connsiteX3" fmla="*/ 1038415 w 2076830"/>
                  <a:gd name="connsiteY3" fmla="*/ 2000250 h 2000250"/>
                  <a:gd name="connsiteX4" fmla="*/ 0 w 2076830"/>
                  <a:gd name="connsiteY4" fmla="*/ 1000125 h 2000250"/>
                  <a:gd name="connsiteX0" fmla="*/ 0 w 2076830"/>
                  <a:gd name="connsiteY0" fmla="*/ 1000271 h 2000396"/>
                  <a:gd name="connsiteX1" fmla="*/ 1038415 w 2076830"/>
                  <a:gd name="connsiteY1" fmla="*/ 146 h 2000396"/>
                  <a:gd name="connsiteX2" fmla="*/ 2076830 w 2076830"/>
                  <a:gd name="connsiteY2" fmla="*/ 1000271 h 2000396"/>
                  <a:gd name="connsiteX3" fmla="*/ 1038415 w 2076830"/>
                  <a:gd name="connsiteY3" fmla="*/ 2000396 h 2000396"/>
                  <a:gd name="connsiteX4" fmla="*/ 0 w 2076830"/>
                  <a:gd name="connsiteY4" fmla="*/ 1000271 h 2000396"/>
                  <a:gd name="connsiteX0" fmla="*/ 0 w 2076830"/>
                  <a:gd name="connsiteY0" fmla="*/ 1000271 h 2000433"/>
                  <a:gd name="connsiteX1" fmla="*/ 1038415 w 2076830"/>
                  <a:gd name="connsiteY1" fmla="*/ 146 h 2000433"/>
                  <a:gd name="connsiteX2" fmla="*/ 2076830 w 2076830"/>
                  <a:gd name="connsiteY2" fmla="*/ 1000271 h 2000433"/>
                  <a:gd name="connsiteX3" fmla="*/ 1038415 w 2076830"/>
                  <a:gd name="connsiteY3" fmla="*/ 2000396 h 2000433"/>
                  <a:gd name="connsiteX4" fmla="*/ 0 w 2076830"/>
                  <a:gd name="connsiteY4" fmla="*/ 1000271 h 20004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76830" h="2000433">
                    <a:moveTo>
                      <a:pt x="0" y="1000271"/>
                    </a:moveTo>
                    <a:cubicBezTo>
                      <a:pt x="0" y="447917"/>
                      <a:pt x="102964" y="-9379"/>
                      <a:pt x="1038415" y="146"/>
                    </a:cubicBezTo>
                    <a:cubicBezTo>
                      <a:pt x="1973866" y="9671"/>
                      <a:pt x="2076830" y="447917"/>
                      <a:pt x="2076830" y="1000271"/>
                    </a:cubicBezTo>
                    <a:cubicBezTo>
                      <a:pt x="2076830" y="1552625"/>
                      <a:pt x="1454753" y="2005158"/>
                      <a:pt x="1038415" y="2000396"/>
                    </a:cubicBezTo>
                    <a:cubicBezTo>
                      <a:pt x="622077" y="1995634"/>
                      <a:pt x="0" y="1552625"/>
                      <a:pt x="0" y="1000271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5715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18" name="フリーフォーム: 図形 117">
                <a:extLst>
                  <a:ext uri="{FF2B5EF4-FFF2-40B4-BE49-F238E27FC236}">
                    <a16:creationId xmlns:a16="http://schemas.microsoft.com/office/drawing/2014/main" id="{3529954C-EA4D-2F20-131F-E940B739BE7F}"/>
                  </a:ext>
                </a:extLst>
              </p:cNvPr>
              <p:cNvSpPr/>
              <p:nvPr/>
            </p:nvSpPr>
            <p:spPr>
              <a:xfrm>
                <a:off x="4799290" y="3617266"/>
                <a:ext cx="1774164" cy="1488897"/>
              </a:xfrm>
              <a:custGeom>
                <a:avLst/>
                <a:gdLst>
                  <a:gd name="connsiteX0" fmla="*/ 652576 w 1305152"/>
                  <a:gd name="connsiteY0" fmla="*/ 0 h 960028"/>
                  <a:gd name="connsiteX1" fmla="*/ 780281 w 1305152"/>
                  <a:gd name="connsiteY1" fmla="*/ 29208 h 960028"/>
                  <a:gd name="connsiteX2" fmla="*/ 978153 w 1305152"/>
                  <a:gd name="connsiteY2" fmla="*/ 101413 h 960028"/>
                  <a:gd name="connsiteX3" fmla="*/ 1023287 w 1305152"/>
                  <a:gd name="connsiteY3" fmla="*/ 125029 h 960028"/>
                  <a:gd name="connsiteX4" fmla="*/ 1034798 w 1305152"/>
                  <a:gd name="connsiteY4" fmla="*/ 128902 h 960028"/>
                  <a:gd name="connsiteX5" fmla="*/ 1171412 w 1305152"/>
                  <a:gd name="connsiteY5" fmla="*/ 222049 h 960028"/>
                  <a:gd name="connsiteX6" fmla="*/ 1225511 w 1305152"/>
                  <a:gd name="connsiteY6" fmla="*/ 293213 h 960028"/>
                  <a:gd name="connsiteX7" fmla="*/ 1227583 w 1305152"/>
                  <a:gd name="connsiteY7" fmla="*/ 295904 h 960028"/>
                  <a:gd name="connsiteX8" fmla="*/ 1227622 w 1305152"/>
                  <a:gd name="connsiteY8" fmla="*/ 295989 h 960028"/>
                  <a:gd name="connsiteX9" fmla="*/ 1243479 w 1305152"/>
                  <a:gd name="connsiteY9" fmla="*/ 316847 h 960028"/>
                  <a:gd name="connsiteX10" fmla="*/ 1152909 w 1305152"/>
                  <a:gd name="connsiteY10" fmla="*/ 827846 h 960028"/>
                  <a:gd name="connsiteX11" fmla="*/ 1152909 w 1305152"/>
                  <a:gd name="connsiteY11" fmla="*/ 827845 h 960028"/>
                  <a:gd name="connsiteX12" fmla="*/ 1143573 w 1305152"/>
                  <a:gd name="connsiteY12" fmla="*/ 758201 h 960028"/>
                  <a:gd name="connsiteX13" fmla="*/ 1122240 w 1305152"/>
                  <a:gd name="connsiteY13" fmla="*/ 794368 h 960028"/>
                  <a:gd name="connsiteX14" fmla="*/ 959455 w 1305152"/>
                  <a:gd name="connsiteY14" fmla="*/ 908225 h 960028"/>
                  <a:gd name="connsiteX15" fmla="*/ 959455 w 1305152"/>
                  <a:gd name="connsiteY15" fmla="*/ 908224 h 960028"/>
                  <a:gd name="connsiteX16" fmla="*/ 971633 w 1305152"/>
                  <a:gd name="connsiteY16" fmla="*/ 814010 h 960028"/>
                  <a:gd name="connsiteX17" fmla="*/ 961878 w 1305152"/>
                  <a:gd name="connsiteY17" fmla="*/ 829971 h 960028"/>
                  <a:gd name="connsiteX18" fmla="*/ 753821 w 1305152"/>
                  <a:gd name="connsiteY18" fmla="*/ 946324 h 960028"/>
                  <a:gd name="connsiteX19" fmla="*/ 753821 w 1305152"/>
                  <a:gd name="connsiteY19" fmla="*/ 946323 h 960028"/>
                  <a:gd name="connsiteX20" fmla="*/ 791629 w 1305152"/>
                  <a:gd name="connsiteY20" fmla="*/ 822106 h 960028"/>
                  <a:gd name="connsiteX21" fmla="*/ 769513 w 1305152"/>
                  <a:gd name="connsiteY21" fmla="*/ 858616 h 960028"/>
                  <a:gd name="connsiteX22" fmla="*/ 698444 w 1305152"/>
                  <a:gd name="connsiteY22" fmla="*/ 930820 h 960028"/>
                  <a:gd name="connsiteX23" fmla="*/ 652576 w 1305152"/>
                  <a:gd name="connsiteY23" fmla="*/ 960028 h 960028"/>
                  <a:gd name="connsiteX24" fmla="*/ 606709 w 1305152"/>
                  <a:gd name="connsiteY24" fmla="*/ 930820 h 960028"/>
                  <a:gd name="connsiteX25" fmla="*/ 535639 w 1305152"/>
                  <a:gd name="connsiteY25" fmla="*/ 858616 h 960028"/>
                  <a:gd name="connsiteX26" fmla="*/ 513524 w 1305152"/>
                  <a:gd name="connsiteY26" fmla="*/ 822106 h 960028"/>
                  <a:gd name="connsiteX27" fmla="*/ 551331 w 1305152"/>
                  <a:gd name="connsiteY27" fmla="*/ 946323 h 960028"/>
                  <a:gd name="connsiteX28" fmla="*/ 551331 w 1305152"/>
                  <a:gd name="connsiteY28" fmla="*/ 946324 h 960028"/>
                  <a:gd name="connsiteX29" fmla="*/ 343274 w 1305152"/>
                  <a:gd name="connsiteY29" fmla="*/ 829971 h 960028"/>
                  <a:gd name="connsiteX30" fmla="*/ 333519 w 1305152"/>
                  <a:gd name="connsiteY30" fmla="*/ 814010 h 960028"/>
                  <a:gd name="connsiteX31" fmla="*/ 345697 w 1305152"/>
                  <a:gd name="connsiteY31" fmla="*/ 908224 h 960028"/>
                  <a:gd name="connsiteX32" fmla="*/ 345697 w 1305152"/>
                  <a:gd name="connsiteY32" fmla="*/ 908225 h 960028"/>
                  <a:gd name="connsiteX33" fmla="*/ 182912 w 1305152"/>
                  <a:gd name="connsiteY33" fmla="*/ 794368 h 960028"/>
                  <a:gd name="connsiteX34" fmla="*/ 161579 w 1305152"/>
                  <a:gd name="connsiteY34" fmla="*/ 758201 h 960028"/>
                  <a:gd name="connsiteX35" fmla="*/ 152243 w 1305152"/>
                  <a:gd name="connsiteY35" fmla="*/ 827845 h 960028"/>
                  <a:gd name="connsiteX36" fmla="*/ 152243 w 1305152"/>
                  <a:gd name="connsiteY36" fmla="*/ 827846 h 960028"/>
                  <a:gd name="connsiteX37" fmla="*/ 61673 w 1305152"/>
                  <a:gd name="connsiteY37" fmla="*/ 316847 h 960028"/>
                  <a:gd name="connsiteX38" fmla="*/ 77530 w 1305152"/>
                  <a:gd name="connsiteY38" fmla="*/ 295989 h 960028"/>
                  <a:gd name="connsiteX39" fmla="*/ 77569 w 1305152"/>
                  <a:gd name="connsiteY39" fmla="*/ 295904 h 960028"/>
                  <a:gd name="connsiteX40" fmla="*/ 79636 w 1305152"/>
                  <a:gd name="connsiteY40" fmla="*/ 293218 h 960028"/>
                  <a:gd name="connsiteX41" fmla="*/ 133741 w 1305152"/>
                  <a:gd name="connsiteY41" fmla="*/ 222049 h 960028"/>
                  <a:gd name="connsiteX42" fmla="*/ 270354 w 1305152"/>
                  <a:gd name="connsiteY42" fmla="*/ 128902 h 960028"/>
                  <a:gd name="connsiteX43" fmla="*/ 281866 w 1305152"/>
                  <a:gd name="connsiteY43" fmla="*/ 125029 h 960028"/>
                  <a:gd name="connsiteX44" fmla="*/ 326999 w 1305152"/>
                  <a:gd name="connsiteY44" fmla="*/ 101413 h 960028"/>
                  <a:gd name="connsiteX45" fmla="*/ 524871 w 1305152"/>
                  <a:gd name="connsiteY45" fmla="*/ 29208 h 9600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</a:cxnLst>
                <a:rect l="l" t="t" r="r" b="b"/>
                <a:pathLst>
                  <a:path w="1305152" h="960028">
                    <a:moveTo>
                      <a:pt x="652576" y="0"/>
                    </a:moveTo>
                    <a:lnTo>
                      <a:pt x="780281" y="29208"/>
                    </a:lnTo>
                    <a:cubicBezTo>
                      <a:pt x="852937" y="49892"/>
                      <a:pt x="919371" y="74161"/>
                      <a:pt x="978153" y="101413"/>
                    </a:cubicBezTo>
                    <a:lnTo>
                      <a:pt x="1023287" y="125029"/>
                    </a:lnTo>
                    <a:lnTo>
                      <a:pt x="1034798" y="128902"/>
                    </a:lnTo>
                    <a:cubicBezTo>
                      <a:pt x="1083969" y="149390"/>
                      <a:pt x="1130749" y="180890"/>
                      <a:pt x="1171412" y="222049"/>
                    </a:cubicBezTo>
                    <a:lnTo>
                      <a:pt x="1225511" y="293213"/>
                    </a:lnTo>
                    <a:lnTo>
                      <a:pt x="1227583" y="295904"/>
                    </a:lnTo>
                    <a:lnTo>
                      <a:pt x="1227622" y="295989"/>
                    </a:lnTo>
                    <a:lnTo>
                      <a:pt x="1243479" y="316847"/>
                    </a:lnTo>
                    <a:cubicBezTo>
                      <a:pt x="1353177" y="506850"/>
                      <a:pt x="1312628" y="735633"/>
                      <a:pt x="1152909" y="827846"/>
                    </a:cubicBezTo>
                    <a:lnTo>
                      <a:pt x="1152909" y="827845"/>
                    </a:lnTo>
                    <a:lnTo>
                      <a:pt x="1143573" y="758201"/>
                    </a:lnTo>
                    <a:lnTo>
                      <a:pt x="1122240" y="794368"/>
                    </a:lnTo>
                    <a:cubicBezTo>
                      <a:pt x="1081846" y="849537"/>
                      <a:pt x="1026258" y="890325"/>
                      <a:pt x="959455" y="908225"/>
                    </a:cubicBezTo>
                    <a:lnTo>
                      <a:pt x="959455" y="908224"/>
                    </a:lnTo>
                    <a:lnTo>
                      <a:pt x="971633" y="814010"/>
                    </a:lnTo>
                    <a:lnTo>
                      <a:pt x="961878" y="829971"/>
                    </a:lnTo>
                    <a:cubicBezTo>
                      <a:pt x="908632" y="901860"/>
                      <a:pt x="835072" y="946324"/>
                      <a:pt x="753821" y="946324"/>
                    </a:cubicBezTo>
                    <a:lnTo>
                      <a:pt x="753821" y="946323"/>
                    </a:lnTo>
                    <a:lnTo>
                      <a:pt x="791629" y="822106"/>
                    </a:lnTo>
                    <a:lnTo>
                      <a:pt x="769513" y="858616"/>
                    </a:lnTo>
                    <a:cubicBezTo>
                      <a:pt x="748401" y="885868"/>
                      <a:pt x="724539" y="910137"/>
                      <a:pt x="698444" y="930820"/>
                    </a:cubicBezTo>
                    <a:lnTo>
                      <a:pt x="652576" y="960028"/>
                    </a:lnTo>
                    <a:lnTo>
                      <a:pt x="606709" y="930820"/>
                    </a:lnTo>
                    <a:cubicBezTo>
                      <a:pt x="580613" y="910137"/>
                      <a:pt x="556752" y="885868"/>
                      <a:pt x="535639" y="858616"/>
                    </a:cubicBezTo>
                    <a:lnTo>
                      <a:pt x="513524" y="822106"/>
                    </a:lnTo>
                    <a:lnTo>
                      <a:pt x="551331" y="946323"/>
                    </a:lnTo>
                    <a:lnTo>
                      <a:pt x="551331" y="946324"/>
                    </a:lnTo>
                    <a:cubicBezTo>
                      <a:pt x="470080" y="946324"/>
                      <a:pt x="396520" y="901860"/>
                      <a:pt x="343274" y="829971"/>
                    </a:cubicBezTo>
                    <a:lnTo>
                      <a:pt x="333519" y="814010"/>
                    </a:lnTo>
                    <a:lnTo>
                      <a:pt x="345697" y="908224"/>
                    </a:lnTo>
                    <a:lnTo>
                      <a:pt x="345697" y="908225"/>
                    </a:lnTo>
                    <a:cubicBezTo>
                      <a:pt x="278894" y="890325"/>
                      <a:pt x="223306" y="849537"/>
                      <a:pt x="182912" y="794368"/>
                    </a:cubicBezTo>
                    <a:lnTo>
                      <a:pt x="161579" y="758201"/>
                    </a:lnTo>
                    <a:lnTo>
                      <a:pt x="152243" y="827845"/>
                    </a:lnTo>
                    <a:lnTo>
                      <a:pt x="152243" y="827846"/>
                    </a:lnTo>
                    <a:cubicBezTo>
                      <a:pt x="-7476" y="735633"/>
                      <a:pt x="-48025" y="506850"/>
                      <a:pt x="61673" y="316847"/>
                    </a:cubicBezTo>
                    <a:lnTo>
                      <a:pt x="77530" y="295989"/>
                    </a:lnTo>
                    <a:lnTo>
                      <a:pt x="77569" y="295904"/>
                    </a:lnTo>
                    <a:lnTo>
                      <a:pt x="79636" y="293218"/>
                    </a:lnTo>
                    <a:lnTo>
                      <a:pt x="133741" y="222049"/>
                    </a:lnTo>
                    <a:cubicBezTo>
                      <a:pt x="174404" y="180890"/>
                      <a:pt x="221183" y="149390"/>
                      <a:pt x="270354" y="128902"/>
                    </a:cubicBezTo>
                    <a:lnTo>
                      <a:pt x="281866" y="125029"/>
                    </a:lnTo>
                    <a:lnTo>
                      <a:pt x="326999" y="101413"/>
                    </a:lnTo>
                    <a:cubicBezTo>
                      <a:pt x="385782" y="74161"/>
                      <a:pt x="452216" y="49892"/>
                      <a:pt x="524871" y="29208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19" name="フリーフォーム: 図形 118">
                <a:extLst>
                  <a:ext uri="{FF2B5EF4-FFF2-40B4-BE49-F238E27FC236}">
                    <a16:creationId xmlns:a16="http://schemas.microsoft.com/office/drawing/2014/main" id="{80796CE7-FDB0-4980-92AE-94FF2BA0FDCA}"/>
                  </a:ext>
                </a:extLst>
              </p:cNvPr>
              <p:cNvSpPr/>
              <p:nvPr/>
            </p:nvSpPr>
            <p:spPr>
              <a:xfrm>
                <a:off x="4322204" y="3151862"/>
                <a:ext cx="2728338" cy="2728338"/>
              </a:xfrm>
              <a:custGeom>
                <a:avLst/>
                <a:gdLst>
                  <a:gd name="connsiteX0" fmla="*/ 534442 w 2728338"/>
                  <a:gd name="connsiteY0" fmla="*/ 767350 h 2728338"/>
                  <a:gd name="connsiteX1" fmla="*/ 515867 w 2728338"/>
                  <a:gd name="connsiteY1" fmla="*/ 792190 h 2728338"/>
                  <a:gd name="connsiteX2" fmla="*/ 341151 w 2728338"/>
                  <a:gd name="connsiteY2" fmla="*/ 1364169 h 2728338"/>
                  <a:gd name="connsiteX3" fmla="*/ 1364169 w 2728338"/>
                  <a:gd name="connsiteY3" fmla="*/ 2387187 h 2728338"/>
                  <a:gd name="connsiteX4" fmla="*/ 1936148 w 2728338"/>
                  <a:gd name="connsiteY4" fmla="*/ 2212472 h 2728338"/>
                  <a:gd name="connsiteX5" fmla="*/ 1960988 w 2728338"/>
                  <a:gd name="connsiteY5" fmla="*/ 2193897 h 2728338"/>
                  <a:gd name="connsiteX6" fmla="*/ 1364169 w 2728338"/>
                  <a:gd name="connsiteY6" fmla="*/ 341151 h 2728338"/>
                  <a:gd name="connsiteX7" fmla="*/ 792190 w 2728338"/>
                  <a:gd name="connsiteY7" fmla="*/ 515867 h 2728338"/>
                  <a:gd name="connsiteX8" fmla="*/ 767351 w 2728338"/>
                  <a:gd name="connsiteY8" fmla="*/ 534441 h 2728338"/>
                  <a:gd name="connsiteX9" fmla="*/ 2193897 w 2728338"/>
                  <a:gd name="connsiteY9" fmla="*/ 1960988 h 2728338"/>
                  <a:gd name="connsiteX10" fmla="*/ 2212472 w 2728338"/>
                  <a:gd name="connsiteY10" fmla="*/ 1936148 h 2728338"/>
                  <a:gd name="connsiteX11" fmla="*/ 2387187 w 2728338"/>
                  <a:gd name="connsiteY11" fmla="*/ 1364169 h 2728338"/>
                  <a:gd name="connsiteX12" fmla="*/ 1364169 w 2728338"/>
                  <a:gd name="connsiteY12" fmla="*/ 341151 h 2728338"/>
                  <a:gd name="connsiteX13" fmla="*/ 1364169 w 2728338"/>
                  <a:gd name="connsiteY13" fmla="*/ 0 h 2728338"/>
                  <a:gd name="connsiteX14" fmla="*/ 2728338 w 2728338"/>
                  <a:gd name="connsiteY14" fmla="*/ 1364169 h 2728338"/>
                  <a:gd name="connsiteX15" fmla="*/ 1364169 w 2728338"/>
                  <a:gd name="connsiteY15" fmla="*/ 2728338 h 2728338"/>
                  <a:gd name="connsiteX16" fmla="*/ 0 w 2728338"/>
                  <a:gd name="connsiteY16" fmla="*/ 1364169 h 2728338"/>
                  <a:gd name="connsiteX17" fmla="*/ 1364169 w 2728338"/>
                  <a:gd name="connsiteY17" fmla="*/ 0 h 27283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728338" h="2728338">
                    <a:moveTo>
                      <a:pt x="534442" y="767350"/>
                    </a:moveTo>
                    <a:lnTo>
                      <a:pt x="515867" y="792190"/>
                    </a:lnTo>
                    <a:cubicBezTo>
                      <a:pt x="405561" y="955465"/>
                      <a:pt x="341151" y="1152295"/>
                      <a:pt x="341151" y="1364169"/>
                    </a:cubicBezTo>
                    <a:cubicBezTo>
                      <a:pt x="341151" y="1929166"/>
                      <a:pt x="799172" y="2387187"/>
                      <a:pt x="1364169" y="2387187"/>
                    </a:cubicBezTo>
                    <a:cubicBezTo>
                      <a:pt x="1576043" y="2387187"/>
                      <a:pt x="1772874" y="2322778"/>
                      <a:pt x="1936148" y="2212472"/>
                    </a:cubicBezTo>
                    <a:lnTo>
                      <a:pt x="1960988" y="2193897"/>
                    </a:lnTo>
                    <a:close/>
                    <a:moveTo>
                      <a:pt x="1364169" y="341151"/>
                    </a:moveTo>
                    <a:cubicBezTo>
                      <a:pt x="1152295" y="341151"/>
                      <a:pt x="955465" y="405560"/>
                      <a:pt x="792190" y="515867"/>
                    </a:cubicBezTo>
                    <a:lnTo>
                      <a:pt x="767351" y="534441"/>
                    </a:lnTo>
                    <a:lnTo>
                      <a:pt x="2193897" y="1960988"/>
                    </a:lnTo>
                    <a:lnTo>
                      <a:pt x="2212472" y="1936148"/>
                    </a:lnTo>
                    <a:cubicBezTo>
                      <a:pt x="2322778" y="1772873"/>
                      <a:pt x="2387187" y="1576043"/>
                      <a:pt x="2387187" y="1364169"/>
                    </a:cubicBezTo>
                    <a:cubicBezTo>
                      <a:pt x="2387187" y="799172"/>
                      <a:pt x="1929166" y="341151"/>
                      <a:pt x="1364169" y="341151"/>
                    </a:cubicBezTo>
                    <a:close/>
                    <a:moveTo>
                      <a:pt x="1364169" y="0"/>
                    </a:moveTo>
                    <a:cubicBezTo>
                      <a:pt x="2117579" y="0"/>
                      <a:pt x="2728338" y="610759"/>
                      <a:pt x="2728338" y="1364169"/>
                    </a:cubicBezTo>
                    <a:cubicBezTo>
                      <a:pt x="2728338" y="2117579"/>
                      <a:pt x="2117579" y="2728338"/>
                      <a:pt x="1364169" y="2728338"/>
                    </a:cubicBezTo>
                    <a:cubicBezTo>
                      <a:pt x="610759" y="2728338"/>
                      <a:pt x="0" y="2117579"/>
                      <a:pt x="0" y="1364169"/>
                    </a:cubicBezTo>
                    <a:cubicBezTo>
                      <a:pt x="0" y="610759"/>
                      <a:pt x="610759" y="0"/>
                      <a:pt x="136416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5715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794BFB0C-0359-6527-69A4-855D4FE24F87}"/>
                  </a:ext>
                </a:extLst>
              </p:cNvPr>
              <p:cNvSpPr/>
              <p:nvPr/>
            </p:nvSpPr>
            <p:spPr>
              <a:xfrm>
                <a:off x="4762254" y="2754440"/>
                <a:ext cx="1853383" cy="1635641"/>
              </a:xfrm>
              <a:custGeom>
                <a:avLst/>
                <a:gdLst>
                  <a:gd name="connsiteX0" fmla="*/ 250224 w 1853383"/>
                  <a:gd name="connsiteY0" fmla="*/ 0 h 1635641"/>
                  <a:gd name="connsiteX1" fmla="*/ 495364 w 1853383"/>
                  <a:gd name="connsiteY1" fmla="*/ 196679 h 1635641"/>
                  <a:gd name="connsiteX2" fmla="*/ 496428 w 1853383"/>
                  <a:gd name="connsiteY2" fmla="*/ 207060 h 1635641"/>
                  <a:gd name="connsiteX3" fmla="*/ 595926 w 1853383"/>
                  <a:gd name="connsiteY3" fmla="*/ 157794 h 1635641"/>
                  <a:gd name="connsiteX4" fmla="*/ 924119 w 1853383"/>
                  <a:gd name="connsiteY4" fmla="*/ 97351 h 1635641"/>
                  <a:gd name="connsiteX5" fmla="*/ 1252313 w 1853383"/>
                  <a:gd name="connsiteY5" fmla="*/ 157794 h 1635641"/>
                  <a:gd name="connsiteX6" fmla="*/ 1356707 w 1853383"/>
                  <a:gd name="connsiteY6" fmla="*/ 209484 h 1635641"/>
                  <a:gd name="connsiteX7" fmla="*/ 1358019 w 1853383"/>
                  <a:gd name="connsiteY7" fmla="*/ 196679 h 1635641"/>
                  <a:gd name="connsiteX8" fmla="*/ 1603159 w 1853383"/>
                  <a:gd name="connsiteY8" fmla="*/ 0 h 1635641"/>
                  <a:gd name="connsiteX9" fmla="*/ 1853383 w 1853383"/>
                  <a:gd name="connsiteY9" fmla="*/ 246321 h 1635641"/>
                  <a:gd name="connsiteX10" fmla="*/ 1700558 w 1853383"/>
                  <a:gd name="connsiteY10" fmla="*/ 473285 h 1635641"/>
                  <a:gd name="connsiteX11" fmla="*/ 1653706 w 1853383"/>
                  <a:gd name="connsiteY11" fmla="*/ 487602 h 1635641"/>
                  <a:gd name="connsiteX12" fmla="*/ 1701014 w 1853383"/>
                  <a:gd name="connsiteY12" fmla="*/ 567110 h 1635641"/>
                  <a:gd name="connsiteX13" fmla="*/ 1767273 w 1853383"/>
                  <a:gd name="connsiteY13" fmla="*/ 866496 h 1635641"/>
                  <a:gd name="connsiteX14" fmla="*/ 1750143 w 1853383"/>
                  <a:gd name="connsiteY14" fmla="*/ 1021506 h 1635641"/>
                  <a:gd name="connsiteX15" fmla="*/ 1744886 w 1853383"/>
                  <a:gd name="connsiteY15" fmla="*/ 1036956 h 1635641"/>
                  <a:gd name="connsiteX16" fmla="*/ 1758676 w 1853383"/>
                  <a:gd name="connsiteY16" fmla="*/ 1103737 h 1635641"/>
                  <a:gd name="connsiteX17" fmla="*/ 1580876 w 1853383"/>
                  <a:gd name="connsiteY17" fmla="*/ 1583805 h 1635641"/>
                  <a:gd name="connsiteX18" fmla="*/ 1562665 w 1853383"/>
                  <a:gd name="connsiteY18" fmla="*/ 1465942 h 1635641"/>
                  <a:gd name="connsiteX19" fmla="*/ 1543440 w 1853383"/>
                  <a:gd name="connsiteY19" fmla="*/ 1501312 h 1635641"/>
                  <a:gd name="connsiteX20" fmla="*/ 1329802 w 1853383"/>
                  <a:gd name="connsiteY20" fmla="*/ 1635640 h 1635641"/>
                  <a:gd name="connsiteX21" fmla="*/ 1329802 w 1853383"/>
                  <a:gd name="connsiteY21" fmla="*/ 1635639 h 1635641"/>
                  <a:gd name="connsiteX22" fmla="*/ 1342884 w 1853383"/>
                  <a:gd name="connsiteY22" fmla="*/ 1530353 h 1635641"/>
                  <a:gd name="connsiteX23" fmla="*/ 1252313 w 1853383"/>
                  <a:gd name="connsiteY23" fmla="*/ 1575198 h 1635641"/>
                  <a:gd name="connsiteX24" fmla="*/ 924119 w 1853383"/>
                  <a:gd name="connsiteY24" fmla="*/ 1635641 h 1635641"/>
                  <a:gd name="connsiteX25" fmla="*/ 595926 w 1853383"/>
                  <a:gd name="connsiteY25" fmla="*/ 1575198 h 1635641"/>
                  <a:gd name="connsiteX26" fmla="*/ 490837 w 1853383"/>
                  <a:gd name="connsiteY26" fmla="*/ 1523165 h 1635641"/>
                  <a:gd name="connsiteX27" fmla="*/ 504812 w 1853383"/>
                  <a:gd name="connsiteY27" fmla="*/ 1635639 h 1635641"/>
                  <a:gd name="connsiteX28" fmla="*/ 504812 w 1853383"/>
                  <a:gd name="connsiteY28" fmla="*/ 1635640 h 1635641"/>
                  <a:gd name="connsiteX29" fmla="*/ 291174 w 1853383"/>
                  <a:gd name="connsiteY29" fmla="*/ 1501312 h 1635641"/>
                  <a:gd name="connsiteX30" fmla="*/ 271949 w 1853383"/>
                  <a:gd name="connsiteY30" fmla="*/ 1465942 h 1635641"/>
                  <a:gd name="connsiteX31" fmla="*/ 253738 w 1853383"/>
                  <a:gd name="connsiteY31" fmla="*/ 1583805 h 1635641"/>
                  <a:gd name="connsiteX32" fmla="*/ 75938 w 1853383"/>
                  <a:gd name="connsiteY32" fmla="*/ 1103737 h 1635641"/>
                  <a:gd name="connsiteX33" fmla="*/ 95778 w 1853383"/>
                  <a:gd name="connsiteY33" fmla="*/ 1007659 h 1635641"/>
                  <a:gd name="connsiteX34" fmla="*/ 85318 w 1853383"/>
                  <a:gd name="connsiteY34" fmla="*/ 945137 h 1635641"/>
                  <a:gd name="connsiteX35" fmla="*/ 80965 w 1853383"/>
                  <a:gd name="connsiteY35" fmla="*/ 866496 h 1635641"/>
                  <a:gd name="connsiteX36" fmla="*/ 147224 w 1853383"/>
                  <a:gd name="connsiteY36" fmla="*/ 567110 h 1635641"/>
                  <a:gd name="connsiteX37" fmla="*/ 195324 w 1853383"/>
                  <a:gd name="connsiteY37" fmla="*/ 486272 h 1635641"/>
                  <a:gd name="connsiteX38" fmla="*/ 152826 w 1853383"/>
                  <a:gd name="connsiteY38" fmla="*/ 473285 h 1635641"/>
                  <a:gd name="connsiteX39" fmla="*/ 0 w 1853383"/>
                  <a:gd name="connsiteY39" fmla="*/ 246321 h 1635641"/>
                  <a:gd name="connsiteX40" fmla="*/ 250224 w 1853383"/>
                  <a:gd name="connsiteY40" fmla="*/ 0 h 16356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</a:cxnLst>
                <a:rect l="l" t="t" r="r" b="b"/>
                <a:pathLst>
                  <a:path w="1853383" h="1635641">
                    <a:moveTo>
                      <a:pt x="250224" y="0"/>
                    </a:moveTo>
                    <a:cubicBezTo>
                      <a:pt x="371145" y="0"/>
                      <a:pt x="472032" y="84435"/>
                      <a:pt x="495364" y="196679"/>
                    </a:cubicBezTo>
                    <a:lnTo>
                      <a:pt x="496428" y="207060"/>
                    </a:lnTo>
                    <a:lnTo>
                      <a:pt x="595926" y="157794"/>
                    </a:lnTo>
                    <a:cubicBezTo>
                      <a:pt x="696799" y="118873"/>
                      <a:pt x="807704" y="97351"/>
                      <a:pt x="924119" y="97351"/>
                    </a:cubicBezTo>
                    <a:cubicBezTo>
                      <a:pt x="1040534" y="97351"/>
                      <a:pt x="1151439" y="118873"/>
                      <a:pt x="1252313" y="157794"/>
                    </a:cubicBezTo>
                    <a:lnTo>
                      <a:pt x="1356707" y="209484"/>
                    </a:lnTo>
                    <a:lnTo>
                      <a:pt x="1358019" y="196679"/>
                    </a:lnTo>
                    <a:cubicBezTo>
                      <a:pt x="1381351" y="84435"/>
                      <a:pt x="1482238" y="0"/>
                      <a:pt x="1603159" y="0"/>
                    </a:cubicBezTo>
                    <a:cubicBezTo>
                      <a:pt x="1741354" y="0"/>
                      <a:pt x="1853383" y="110282"/>
                      <a:pt x="1853383" y="246321"/>
                    </a:cubicBezTo>
                    <a:cubicBezTo>
                      <a:pt x="1853383" y="348350"/>
                      <a:pt x="1790367" y="435891"/>
                      <a:pt x="1700558" y="473285"/>
                    </a:cubicBezTo>
                    <a:lnTo>
                      <a:pt x="1653706" y="487602"/>
                    </a:lnTo>
                    <a:lnTo>
                      <a:pt x="1701014" y="567110"/>
                    </a:lnTo>
                    <a:cubicBezTo>
                      <a:pt x="1743680" y="659129"/>
                      <a:pt x="1767273" y="760299"/>
                      <a:pt x="1767273" y="866496"/>
                    </a:cubicBezTo>
                    <a:cubicBezTo>
                      <a:pt x="1767273" y="919594"/>
                      <a:pt x="1761375" y="971436"/>
                      <a:pt x="1750143" y="1021506"/>
                    </a:cubicBezTo>
                    <a:lnTo>
                      <a:pt x="1744886" y="1036956"/>
                    </a:lnTo>
                    <a:lnTo>
                      <a:pt x="1758676" y="1103737"/>
                    </a:lnTo>
                    <a:cubicBezTo>
                      <a:pt x="1793160" y="1341283"/>
                      <a:pt x="1721906" y="1546016"/>
                      <a:pt x="1580876" y="1583805"/>
                    </a:cubicBezTo>
                    <a:lnTo>
                      <a:pt x="1562665" y="1465942"/>
                    </a:lnTo>
                    <a:lnTo>
                      <a:pt x="1543440" y="1501312"/>
                    </a:lnTo>
                    <a:cubicBezTo>
                      <a:pt x="1488765" y="1584307"/>
                      <a:pt x="1413233" y="1635640"/>
                      <a:pt x="1329802" y="1635640"/>
                    </a:cubicBezTo>
                    <a:lnTo>
                      <a:pt x="1329802" y="1635639"/>
                    </a:lnTo>
                    <a:lnTo>
                      <a:pt x="1342884" y="1530353"/>
                    </a:lnTo>
                    <a:lnTo>
                      <a:pt x="1252313" y="1575198"/>
                    </a:lnTo>
                    <a:cubicBezTo>
                      <a:pt x="1151439" y="1614119"/>
                      <a:pt x="1040534" y="1635641"/>
                      <a:pt x="924119" y="1635641"/>
                    </a:cubicBezTo>
                    <a:cubicBezTo>
                      <a:pt x="807704" y="1635641"/>
                      <a:pt x="696799" y="1614119"/>
                      <a:pt x="595926" y="1575198"/>
                    </a:cubicBezTo>
                    <a:lnTo>
                      <a:pt x="490837" y="1523165"/>
                    </a:lnTo>
                    <a:lnTo>
                      <a:pt x="504812" y="1635639"/>
                    </a:lnTo>
                    <a:lnTo>
                      <a:pt x="504812" y="1635640"/>
                    </a:lnTo>
                    <a:cubicBezTo>
                      <a:pt x="421381" y="1635640"/>
                      <a:pt x="345849" y="1584307"/>
                      <a:pt x="291174" y="1501312"/>
                    </a:cubicBezTo>
                    <a:lnTo>
                      <a:pt x="271949" y="1465942"/>
                    </a:lnTo>
                    <a:lnTo>
                      <a:pt x="253738" y="1583805"/>
                    </a:lnTo>
                    <a:cubicBezTo>
                      <a:pt x="112708" y="1546016"/>
                      <a:pt x="41454" y="1341283"/>
                      <a:pt x="75938" y="1103737"/>
                    </a:cubicBezTo>
                    <a:lnTo>
                      <a:pt x="95778" y="1007659"/>
                    </a:lnTo>
                    <a:lnTo>
                      <a:pt x="85318" y="945137"/>
                    </a:lnTo>
                    <a:cubicBezTo>
                      <a:pt x="82440" y="919280"/>
                      <a:pt x="80965" y="893045"/>
                      <a:pt x="80965" y="866496"/>
                    </a:cubicBezTo>
                    <a:cubicBezTo>
                      <a:pt x="80965" y="760299"/>
                      <a:pt x="104558" y="659129"/>
                      <a:pt x="147224" y="567110"/>
                    </a:cubicBezTo>
                    <a:lnTo>
                      <a:pt x="195324" y="486272"/>
                    </a:lnTo>
                    <a:lnTo>
                      <a:pt x="152826" y="473285"/>
                    </a:lnTo>
                    <a:cubicBezTo>
                      <a:pt x="63016" y="435891"/>
                      <a:pt x="0" y="348350"/>
                      <a:pt x="0" y="246321"/>
                    </a:cubicBezTo>
                    <a:cubicBezTo>
                      <a:pt x="0" y="110282"/>
                      <a:pt x="112029" y="0"/>
                      <a:pt x="250224" y="0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5715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70556E28-B807-5650-932C-8CCA9657B577}"/>
                  </a:ext>
                </a:extLst>
              </p:cNvPr>
              <p:cNvSpPr/>
              <p:nvPr/>
            </p:nvSpPr>
            <p:spPr>
              <a:xfrm>
                <a:off x="4867260" y="2851791"/>
                <a:ext cx="290436" cy="285904"/>
              </a:xfrm>
              <a:custGeom>
                <a:avLst/>
                <a:gdLst>
                  <a:gd name="connsiteX0" fmla="*/ 145218 w 290436"/>
                  <a:gd name="connsiteY0" fmla="*/ 0 h 285904"/>
                  <a:gd name="connsiteX1" fmla="*/ 290436 w 290436"/>
                  <a:gd name="connsiteY1" fmla="*/ 142952 h 285904"/>
                  <a:gd name="connsiteX2" fmla="*/ 286261 w 290436"/>
                  <a:gd name="connsiteY2" fmla="*/ 163307 h 285904"/>
                  <a:gd name="connsiteX3" fmla="*/ 222913 w 290436"/>
                  <a:gd name="connsiteY3" fmla="*/ 210986 h 285904"/>
                  <a:gd name="connsiteX4" fmla="*/ 157330 w 290436"/>
                  <a:gd name="connsiteY4" fmla="*/ 283497 h 285904"/>
                  <a:gd name="connsiteX5" fmla="*/ 145218 w 290436"/>
                  <a:gd name="connsiteY5" fmla="*/ 285904 h 285904"/>
                  <a:gd name="connsiteX6" fmla="*/ 0 w 290436"/>
                  <a:gd name="connsiteY6" fmla="*/ 142952 h 285904"/>
                  <a:gd name="connsiteX7" fmla="*/ 145218 w 290436"/>
                  <a:gd name="connsiteY7" fmla="*/ 0 h 285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90436" h="285904">
                    <a:moveTo>
                      <a:pt x="145218" y="0"/>
                    </a:moveTo>
                    <a:cubicBezTo>
                      <a:pt x="225420" y="0"/>
                      <a:pt x="290436" y="64002"/>
                      <a:pt x="290436" y="142952"/>
                    </a:cubicBezTo>
                    <a:lnTo>
                      <a:pt x="286261" y="163307"/>
                    </a:lnTo>
                    <a:lnTo>
                      <a:pt x="222913" y="210986"/>
                    </a:lnTo>
                    <a:lnTo>
                      <a:pt x="157330" y="283497"/>
                    </a:lnTo>
                    <a:lnTo>
                      <a:pt x="145218" y="285904"/>
                    </a:lnTo>
                    <a:cubicBezTo>
                      <a:pt x="65016" y="285904"/>
                      <a:pt x="0" y="221902"/>
                      <a:pt x="0" y="142952"/>
                    </a:cubicBezTo>
                    <a:cubicBezTo>
                      <a:pt x="0" y="64002"/>
                      <a:pt x="65016" y="0"/>
                      <a:pt x="145218" y="0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F469AE7B-8B21-5710-10EE-57C0D5EDBB6E}"/>
                  </a:ext>
                </a:extLst>
              </p:cNvPr>
              <p:cNvSpPr/>
              <p:nvPr/>
            </p:nvSpPr>
            <p:spPr>
              <a:xfrm>
                <a:off x="6220195" y="2851791"/>
                <a:ext cx="290436" cy="285904"/>
              </a:xfrm>
              <a:custGeom>
                <a:avLst/>
                <a:gdLst>
                  <a:gd name="connsiteX0" fmla="*/ 145218 w 290436"/>
                  <a:gd name="connsiteY0" fmla="*/ 0 h 285904"/>
                  <a:gd name="connsiteX1" fmla="*/ 290436 w 290436"/>
                  <a:gd name="connsiteY1" fmla="*/ 142952 h 285904"/>
                  <a:gd name="connsiteX2" fmla="*/ 145218 w 290436"/>
                  <a:gd name="connsiteY2" fmla="*/ 285904 h 285904"/>
                  <a:gd name="connsiteX3" fmla="*/ 126834 w 290436"/>
                  <a:gd name="connsiteY3" fmla="*/ 282251 h 285904"/>
                  <a:gd name="connsiteX4" fmla="*/ 62378 w 290436"/>
                  <a:gd name="connsiteY4" fmla="*/ 210986 h 285904"/>
                  <a:gd name="connsiteX5" fmla="*/ 5114 w 290436"/>
                  <a:gd name="connsiteY5" fmla="*/ 167886 h 285904"/>
                  <a:gd name="connsiteX6" fmla="*/ 0 w 290436"/>
                  <a:gd name="connsiteY6" fmla="*/ 142952 h 285904"/>
                  <a:gd name="connsiteX7" fmla="*/ 145218 w 290436"/>
                  <a:gd name="connsiteY7" fmla="*/ 0 h 285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90436" h="285904">
                    <a:moveTo>
                      <a:pt x="145218" y="0"/>
                    </a:moveTo>
                    <a:cubicBezTo>
                      <a:pt x="225420" y="0"/>
                      <a:pt x="290436" y="64002"/>
                      <a:pt x="290436" y="142952"/>
                    </a:cubicBezTo>
                    <a:cubicBezTo>
                      <a:pt x="290436" y="221902"/>
                      <a:pt x="225420" y="285904"/>
                      <a:pt x="145218" y="285904"/>
                    </a:cubicBezTo>
                    <a:lnTo>
                      <a:pt x="126834" y="282251"/>
                    </a:lnTo>
                    <a:lnTo>
                      <a:pt x="62378" y="210986"/>
                    </a:lnTo>
                    <a:lnTo>
                      <a:pt x="5114" y="167886"/>
                    </a:lnTo>
                    <a:lnTo>
                      <a:pt x="0" y="142952"/>
                    </a:lnTo>
                    <a:cubicBezTo>
                      <a:pt x="0" y="64002"/>
                      <a:pt x="65016" y="0"/>
                      <a:pt x="145218" y="0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3" name="楕円 122">
                <a:extLst>
                  <a:ext uri="{FF2B5EF4-FFF2-40B4-BE49-F238E27FC236}">
                    <a16:creationId xmlns:a16="http://schemas.microsoft.com/office/drawing/2014/main" id="{AAE686BF-0874-0137-595F-1E6FC9692210}"/>
                  </a:ext>
                </a:extLst>
              </p:cNvPr>
              <p:cNvSpPr/>
              <p:nvPr/>
            </p:nvSpPr>
            <p:spPr>
              <a:xfrm>
                <a:off x="5171384" y="3255776"/>
                <a:ext cx="211211" cy="211211"/>
              </a:xfrm>
              <a:prstGeom prst="ellipse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4" name="楕円 123">
                <a:extLst>
                  <a:ext uri="{FF2B5EF4-FFF2-40B4-BE49-F238E27FC236}">
                    <a16:creationId xmlns:a16="http://schemas.microsoft.com/office/drawing/2014/main" id="{79BF71BA-178C-397F-42F4-90A6B5FC28B4}"/>
                  </a:ext>
                </a:extLst>
              </p:cNvPr>
              <p:cNvSpPr/>
              <p:nvPr/>
            </p:nvSpPr>
            <p:spPr>
              <a:xfrm>
                <a:off x="5979190" y="3255776"/>
                <a:ext cx="211211" cy="211211"/>
              </a:xfrm>
              <a:prstGeom prst="ellipse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5" name="四角形: 角を丸くする 124">
                <a:extLst>
                  <a:ext uri="{FF2B5EF4-FFF2-40B4-BE49-F238E27FC236}">
                    <a16:creationId xmlns:a16="http://schemas.microsoft.com/office/drawing/2014/main" id="{5F04BEBC-0579-FFE6-969E-C6A42A505D4B}"/>
                  </a:ext>
                </a:extLst>
              </p:cNvPr>
              <p:cNvSpPr/>
              <p:nvPr/>
            </p:nvSpPr>
            <p:spPr>
              <a:xfrm rot="900000">
                <a:off x="5102775" y="3198385"/>
                <a:ext cx="366712" cy="102394"/>
              </a:xfrm>
              <a:prstGeom prst="roundRect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6" name="四角形: 角を丸くする 125">
                <a:extLst>
                  <a:ext uri="{FF2B5EF4-FFF2-40B4-BE49-F238E27FC236}">
                    <a16:creationId xmlns:a16="http://schemas.microsoft.com/office/drawing/2014/main" id="{FDBDC3D1-5A32-39F1-5E64-0EB5B8570BC5}"/>
                  </a:ext>
                </a:extLst>
              </p:cNvPr>
              <p:cNvSpPr/>
              <p:nvPr/>
            </p:nvSpPr>
            <p:spPr>
              <a:xfrm rot="20700000" flipH="1">
                <a:off x="5901439" y="3198384"/>
                <a:ext cx="366712" cy="102394"/>
              </a:xfrm>
              <a:prstGeom prst="roundRect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7" name="四角形: 角を丸くする 126">
                <a:extLst>
                  <a:ext uri="{FF2B5EF4-FFF2-40B4-BE49-F238E27FC236}">
                    <a16:creationId xmlns:a16="http://schemas.microsoft.com/office/drawing/2014/main" id="{65CC6D35-C1A5-A3FF-64A4-F406ED7B94FE}"/>
                  </a:ext>
                </a:extLst>
              </p:cNvPr>
              <p:cNvSpPr/>
              <p:nvPr/>
            </p:nvSpPr>
            <p:spPr>
              <a:xfrm>
                <a:off x="5240774" y="3446056"/>
                <a:ext cx="891196" cy="1041331"/>
              </a:xfrm>
              <a:prstGeom prst="roundRect">
                <a:avLst>
                  <a:gd name="adj" fmla="val 28706"/>
                </a:avLst>
              </a:pr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28" name="グループ化 127">
                <a:extLst>
                  <a:ext uri="{FF2B5EF4-FFF2-40B4-BE49-F238E27FC236}">
                    <a16:creationId xmlns:a16="http://schemas.microsoft.com/office/drawing/2014/main" id="{FF99307A-5403-162F-24FC-D8F7C77C6CEB}"/>
                  </a:ext>
                </a:extLst>
              </p:cNvPr>
              <p:cNvGrpSpPr/>
              <p:nvPr/>
            </p:nvGrpSpPr>
            <p:grpSpPr>
              <a:xfrm>
                <a:off x="5425077" y="3825333"/>
                <a:ext cx="522594" cy="572758"/>
                <a:chOff x="5457782" y="3766195"/>
                <a:chExt cx="457183" cy="501068"/>
              </a:xfrm>
            </p:grpSpPr>
            <p:sp>
              <p:nvSpPr>
                <p:cNvPr id="131" name="フリーフォーム: 図形 130">
                  <a:extLst>
                    <a:ext uri="{FF2B5EF4-FFF2-40B4-BE49-F238E27FC236}">
                      <a16:creationId xmlns:a16="http://schemas.microsoft.com/office/drawing/2014/main" id="{393CA1EC-C043-EC65-837B-CF8BF703ED9A}"/>
                    </a:ext>
                  </a:extLst>
                </p:cNvPr>
                <p:cNvSpPr/>
                <p:nvPr/>
              </p:nvSpPr>
              <p:spPr>
                <a:xfrm>
                  <a:off x="5457782" y="3766195"/>
                  <a:ext cx="457183" cy="501068"/>
                </a:xfrm>
                <a:custGeom>
                  <a:avLst/>
                  <a:gdLst>
                    <a:gd name="connsiteX0" fmla="*/ 147638 w 457183"/>
                    <a:gd name="connsiteY0" fmla="*/ 0 h 501068"/>
                    <a:gd name="connsiteX1" fmla="*/ 309545 w 457183"/>
                    <a:gd name="connsiteY1" fmla="*/ 0 h 501068"/>
                    <a:gd name="connsiteX2" fmla="*/ 457183 w 457183"/>
                    <a:gd name="connsiteY2" fmla="*/ 147638 h 501068"/>
                    <a:gd name="connsiteX3" fmla="*/ 457183 w 457183"/>
                    <a:gd name="connsiteY3" fmla="*/ 501068 h 501068"/>
                    <a:gd name="connsiteX4" fmla="*/ 428873 w 457183"/>
                    <a:gd name="connsiteY4" fmla="*/ 483742 h 501068"/>
                    <a:gd name="connsiteX5" fmla="*/ 228591 w 457183"/>
                    <a:gd name="connsiteY5" fmla="*/ 438150 h 501068"/>
                    <a:gd name="connsiteX6" fmla="*/ 28309 w 457183"/>
                    <a:gd name="connsiteY6" fmla="*/ 483742 h 501068"/>
                    <a:gd name="connsiteX7" fmla="*/ 0 w 457183"/>
                    <a:gd name="connsiteY7" fmla="*/ 501067 h 501068"/>
                    <a:gd name="connsiteX8" fmla="*/ 0 w 457183"/>
                    <a:gd name="connsiteY8" fmla="*/ 147638 h 501068"/>
                    <a:gd name="connsiteX9" fmla="*/ 147638 w 457183"/>
                    <a:gd name="connsiteY9" fmla="*/ 0 h 5010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457183" h="501068">
                      <a:moveTo>
                        <a:pt x="147638" y="0"/>
                      </a:moveTo>
                      <a:lnTo>
                        <a:pt x="309545" y="0"/>
                      </a:lnTo>
                      <a:cubicBezTo>
                        <a:pt x="391083" y="0"/>
                        <a:pt x="457183" y="66100"/>
                        <a:pt x="457183" y="147638"/>
                      </a:cubicBezTo>
                      <a:lnTo>
                        <a:pt x="457183" y="501068"/>
                      </a:lnTo>
                      <a:lnTo>
                        <a:pt x="428873" y="483742"/>
                      </a:lnTo>
                      <a:cubicBezTo>
                        <a:pt x="367315" y="454384"/>
                        <a:pt x="299634" y="438150"/>
                        <a:pt x="228591" y="438150"/>
                      </a:cubicBezTo>
                      <a:cubicBezTo>
                        <a:pt x="157548" y="438150"/>
                        <a:pt x="89868" y="454384"/>
                        <a:pt x="28309" y="483742"/>
                      </a:cubicBezTo>
                      <a:lnTo>
                        <a:pt x="0" y="501067"/>
                      </a:lnTo>
                      <a:lnTo>
                        <a:pt x="0" y="147638"/>
                      </a:lnTo>
                      <a:cubicBezTo>
                        <a:pt x="0" y="66100"/>
                        <a:pt x="66100" y="0"/>
                        <a:pt x="147638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3810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2" name="フリーフォーム: 図形 131">
                  <a:extLst>
                    <a:ext uri="{FF2B5EF4-FFF2-40B4-BE49-F238E27FC236}">
                      <a16:creationId xmlns:a16="http://schemas.microsoft.com/office/drawing/2014/main" id="{997AA297-98B6-31CB-3D0B-CECEA553829F}"/>
                    </a:ext>
                  </a:extLst>
                </p:cNvPr>
                <p:cNvSpPr/>
                <p:nvPr/>
              </p:nvSpPr>
              <p:spPr>
                <a:xfrm>
                  <a:off x="5462459" y="3766195"/>
                  <a:ext cx="447827" cy="191610"/>
                </a:xfrm>
                <a:custGeom>
                  <a:avLst/>
                  <a:gdLst>
                    <a:gd name="connsiteX0" fmla="*/ 143147 w 447827"/>
                    <a:gd name="connsiteY0" fmla="*/ 0 h 191610"/>
                    <a:gd name="connsiteX1" fmla="*/ 305054 w 447827"/>
                    <a:gd name="connsiteY1" fmla="*/ 0 h 191610"/>
                    <a:gd name="connsiteX2" fmla="*/ 441090 w 447827"/>
                    <a:gd name="connsiteY2" fmla="*/ 90171 h 191610"/>
                    <a:gd name="connsiteX3" fmla="*/ 447827 w 447827"/>
                    <a:gd name="connsiteY3" fmla="*/ 123540 h 191610"/>
                    <a:gd name="connsiteX4" fmla="*/ 413396 w 447827"/>
                    <a:gd name="connsiteY4" fmla="*/ 133046 h 191610"/>
                    <a:gd name="connsiteX5" fmla="*/ 379081 w 447827"/>
                    <a:gd name="connsiteY5" fmla="*/ 164686 h 191610"/>
                    <a:gd name="connsiteX6" fmla="*/ 369357 w 447827"/>
                    <a:gd name="connsiteY6" fmla="*/ 184410 h 191610"/>
                    <a:gd name="connsiteX7" fmla="*/ 359633 w 447827"/>
                    <a:gd name="connsiteY7" fmla="*/ 164686 h 191610"/>
                    <a:gd name="connsiteX8" fmla="*/ 283296 w 447827"/>
                    <a:gd name="connsiteY8" fmla="*/ 121444 h 191610"/>
                    <a:gd name="connsiteX9" fmla="*/ 164906 w 447827"/>
                    <a:gd name="connsiteY9" fmla="*/ 121444 h 191610"/>
                    <a:gd name="connsiteX10" fmla="*/ 88569 w 447827"/>
                    <a:gd name="connsiteY10" fmla="*/ 164686 h 191610"/>
                    <a:gd name="connsiteX11" fmla="*/ 75296 w 447827"/>
                    <a:gd name="connsiteY11" fmla="*/ 191610 h 191610"/>
                    <a:gd name="connsiteX12" fmla="*/ 62022 w 447827"/>
                    <a:gd name="connsiteY12" fmla="*/ 164686 h 191610"/>
                    <a:gd name="connsiteX13" fmla="*/ 27707 w 447827"/>
                    <a:gd name="connsiteY13" fmla="*/ 133046 h 191610"/>
                    <a:gd name="connsiteX14" fmla="*/ 0 w 447827"/>
                    <a:gd name="connsiteY14" fmla="*/ 125396 h 191610"/>
                    <a:gd name="connsiteX15" fmla="*/ 7111 w 447827"/>
                    <a:gd name="connsiteY15" fmla="*/ 90171 h 191610"/>
                    <a:gd name="connsiteX16" fmla="*/ 143147 w 447827"/>
                    <a:gd name="connsiteY16" fmla="*/ 0 h 1916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447827" h="191610">
                      <a:moveTo>
                        <a:pt x="143147" y="0"/>
                      </a:moveTo>
                      <a:lnTo>
                        <a:pt x="305054" y="0"/>
                      </a:lnTo>
                      <a:cubicBezTo>
                        <a:pt x="366208" y="0"/>
                        <a:pt x="418677" y="37181"/>
                        <a:pt x="441090" y="90171"/>
                      </a:cubicBezTo>
                      <a:lnTo>
                        <a:pt x="447827" y="123540"/>
                      </a:lnTo>
                      <a:lnTo>
                        <a:pt x="413396" y="133046"/>
                      </a:lnTo>
                      <a:cubicBezTo>
                        <a:pt x="400481" y="140517"/>
                        <a:pt x="388849" y="151328"/>
                        <a:pt x="379081" y="164686"/>
                      </a:cubicBezTo>
                      <a:lnTo>
                        <a:pt x="369357" y="184410"/>
                      </a:lnTo>
                      <a:lnTo>
                        <a:pt x="359633" y="164686"/>
                      </a:lnTo>
                      <a:cubicBezTo>
                        <a:pt x="340097" y="137969"/>
                        <a:pt x="313108" y="121444"/>
                        <a:pt x="283296" y="121444"/>
                      </a:cubicBezTo>
                      <a:lnTo>
                        <a:pt x="164906" y="121444"/>
                      </a:lnTo>
                      <a:cubicBezTo>
                        <a:pt x="135095" y="121444"/>
                        <a:pt x="108105" y="137969"/>
                        <a:pt x="88569" y="164686"/>
                      </a:cubicBezTo>
                      <a:lnTo>
                        <a:pt x="75296" y="191610"/>
                      </a:lnTo>
                      <a:lnTo>
                        <a:pt x="62022" y="164686"/>
                      </a:lnTo>
                      <a:cubicBezTo>
                        <a:pt x="52254" y="151328"/>
                        <a:pt x="40623" y="140517"/>
                        <a:pt x="27707" y="133046"/>
                      </a:cubicBezTo>
                      <a:lnTo>
                        <a:pt x="0" y="125396"/>
                      </a:lnTo>
                      <a:lnTo>
                        <a:pt x="7111" y="90171"/>
                      </a:lnTo>
                      <a:cubicBezTo>
                        <a:pt x="29524" y="37181"/>
                        <a:pt x="81994" y="0"/>
                        <a:pt x="143147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3810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3" name="フリーフォーム: 図形 132">
                  <a:extLst>
                    <a:ext uri="{FF2B5EF4-FFF2-40B4-BE49-F238E27FC236}">
                      <a16:creationId xmlns:a16="http://schemas.microsoft.com/office/drawing/2014/main" id="{7D56FC90-5845-DC64-8369-3DA17DFB43F9}"/>
                    </a:ext>
                  </a:extLst>
                </p:cNvPr>
                <p:cNvSpPr/>
                <p:nvPr/>
              </p:nvSpPr>
              <p:spPr>
                <a:xfrm>
                  <a:off x="5457782" y="4018090"/>
                  <a:ext cx="457183" cy="244168"/>
                </a:xfrm>
                <a:custGeom>
                  <a:avLst/>
                  <a:gdLst>
                    <a:gd name="connsiteX0" fmla="*/ 235643 w 457183"/>
                    <a:gd name="connsiteY0" fmla="*/ 0 h 244168"/>
                    <a:gd name="connsiteX1" fmla="*/ 443455 w 457183"/>
                    <a:gd name="connsiteY1" fmla="*/ 79313 h 244168"/>
                    <a:gd name="connsiteX2" fmla="*/ 457183 w 457183"/>
                    <a:gd name="connsiteY2" fmla="*/ 94644 h 244168"/>
                    <a:gd name="connsiteX3" fmla="*/ 457183 w 457183"/>
                    <a:gd name="connsiteY3" fmla="*/ 244168 h 244168"/>
                    <a:gd name="connsiteX4" fmla="*/ 428873 w 457183"/>
                    <a:gd name="connsiteY4" fmla="*/ 226842 h 244168"/>
                    <a:gd name="connsiteX5" fmla="*/ 228591 w 457183"/>
                    <a:gd name="connsiteY5" fmla="*/ 181250 h 244168"/>
                    <a:gd name="connsiteX6" fmla="*/ 28309 w 457183"/>
                    <a:gd name="connsiteY6" fmla="*/ 226842 h 244168"/>
                    <a:gd name="connsiteX7" fmla="*/ 0 w 457183"/>
                    <a:gd name="connsiteY7" fmla="*/ 244167 h 244168"/>
                    <a:gd name="connsiteX8" fmla="*/ 0 w 457183"/>
                    <a:gd name="connsiteY8" fmla="*/ 110394 h 244168"/>
                    <a:gd name="connsiteX9" fmla="*/ 27832 w 457183"/>
                    <a:gd name="connsiteY9" fmla="*/ 79313 h 244168"/>
                    <a:gd name="connsiteX10" fmla="*/ 235643 w 457183"/>
                    <a:gd name="connsiteY10" fmla="*/ 0 h 2441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57183" h="244168">
                      <a:moveTo>
                        <a:pt x="235643" y="0"/>
                      </a:moveTo>
                      <a:cubicBezTo>
                        <a:pt x="316799" y="0"/>
                        <a:pt x="390271" y="30309"/>
                        <a:pt x="443455" y="79313"/>
                      </a:cubicBezTo>
                      <a:lnTo>
                        <a:pt x="457183" y="94644"/>
                      </a:lnTo>
                      <a:lnTo>
                        <a:pt x="457183" y="244168"/>
                      </a:lnTo>
                      <a:lnTo>
                        <a:pt x="428873" y="226842"/>
                      </a:lnTo>
                      <a:cubicBezTo>
                        <a:pt x="367315" y="197484"/>
                        <a:pt x="299634" y="181250"/>
                        <a:pt x="228591" y="181250"/>
                      </a:cubicBezTo>
                      <a:cubicBezTo>
                        <a:pt x="157548" y="181250"/>
                        <a:pt x="89868" y="197484"/>
                        <a:pt x="28309" y="226842"/>
                      </a:cubicBezTo>
                      <a:lnTo>
                        <a:pt x="0" y="244167"/>
                      </a:lnTo>
                      <a:lnTo>
                        <a:pt x="0" y="110394"/>
                      </a:lnTo>
                      <a:lnTo>
                        <a:pt x="27832" y="79313"/>
                      </a:lnTo>
                      <a:cubicBezTo>
                        <a:pt x="81015" y="30309"/>
                        <a:pt x="154488" y="0"/>
                        <a:pt x="235643" y="0"/>
                      </a:cubicBezTo>
                      <a:close/>
                    </a:path>
                  </a:pathLst>
                </a:custGeom>
                <a:solidFill>
                  <a:srgbClr val="FF6699"/>
                </a:solidFill>
                <a:ln w="3810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29" name="楕円 128">
                <a:extLst>
                  <a:ext uri="{FF2B5EF4-FFF2-40B4-BE49-F238E27FC236}">
                    <a16:creationId xmlns:a16="http://schemas.microsoft.com/office/drawing/2014/main" id="{AB909A0D-9F88-7173-3C74-F7A68A62F3F3}"/>
                  </a:ext>
                </a:extLst>
              </p:cNvPr>
              <p:cNvSpPr/>
              <p:nvPr/>
            </p:nvSpPr>
            <p:spPr>
              <a:xfrm>
                <a:off x="5533783" y="3504780"/>
                <a:ext cx="305180" cy="234702"/>
              </a:xfrm>
              <a:prstGeom prst="ellipse">
                <a:avLst/>
              </a:prstGeom>
              <a:solidFill>
                <a:sysClr val="windowText" lastClr="000000"/>
              </a:solidFill>
              <a:ln w="3810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0" name="楕円 129">
                <a:extLst>
                  <a:ext uri="{FF2B5EF4-FFF2-40B4-BE49-F238E27FC236}">
                    <a16:creationId xmlns:a16="http://schemas.microsoft.com/office/drawing/2014/main" id="{B0AE951C-B0FF-BABD-D2EC-80835331D805}"/>
                  </a:ext>
                </a:extLst>
              </p:cNvPr>
              <p:cNvSpPr/>
              <p:nvPr/>
            </p:nvSpPr>
            <p:spPr>
              <a:xfrm>
                <a:off x="5603771" y="3519356"/>
                <a:ext cx="165204" cy="87262"/>
              </a:xfrm>
              <a:prstGeom prst="ellipse">
                <a:avLst/>
              </a:prstGeom>
              <a:solidFill>
                <a:sysClr val="window" lastClr="FFFFFF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5DC08506-F3D2-0636-B977-793057C8FB69}"/>
              </a:ext>
            </a:extLst>
          </p:cNvPr>
          <p:cNvSpPr txBox="1"/>
          <p:nvPr/>
        </p:nvSpPr>
        <p:spPr>
          <a:xfrm>
            <a:off x="308921" y="8154512"/>
            <a:ext cx="628006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buClr>
                <a:srgbClr val="C00000"/>
              </a:buClr>
            </a:pPr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付近で熊の目撃情報アリ</a:t>
            </a:r>
            <a:endParaRPr lang="en-US" altLang="ja-JP" sz="4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buClr>
                <a:srgbClr val="C00000"/>
              </a:buClr>
            </a:pPr>
            <a:r>
              <a:rPr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十分ご注意ください</a:t>
            </a:r>
          </a:p>
        </p:txBody>
      </p:sp>
    </p:spTree>
    <p:extLst>
      <p:ext uri="{BB962C8B-B14F-4D97-AF65-F5344CB8AC3E}">
        <p14:creationId xmlns:p14="http://schemas.microsoft.com/office/powerpoint/2010/main" val="10476948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0874408-5794-CC09-2BF9-D6E0E8AF600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四角形: 角を丸くする 3">
            <a:extLst>
              <a:ext uri="{FF2B5EF4-FFF2-40B4-BE49-F238E27FC236}">
                <a16:creationId xmlns:a16="http://schemas.microsoft.com/office/drawing/2014/main" id="{8BA9F311-BDB0-082C-80A3-928DD8C1672C}"/>
              </a:ext>
            </a:extLst>
          </p:cNvPr>
          <p:cNvSpPr/>
          <p:nvPr/>
        </p:nvSpPr>
        <p:spPr>
          <a:xfrm>
            <a:off x="3113965" y="377371"/>
            <a:ext cx="3391338" cy="9166138"/>
          </a:xfrm>
          <a:prstGeom prst="roundRect">
            <a:avLst>
              <a:gd name="adj" fmla="val 6951"/>
            </a:avLst>
          </a:prstGeom>
          <a:solidFill>
            <a:srgbClr val="FFFF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E4F651AA-AE13-D826-ACEB-C1375E28FA18}"/>
              </a:ext>
            </a:extLst>
          </p:cNvPr>
          <p:cNvSpPr txBox="1"/>
          <p:nvPr/>
        </p:nvSpPr>
        <p:spPr>
          <a:xfrm rot="5400000">
            <a:off x="747415" y="3728635"/>
            <a:ext cx="8148302" cy="2403726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b="1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熊注意</a:t>
            </a:r>
            <a:endParaRPr kumimoji="1" lang="en-US" altLang="ja-JP" b="1" dirty="0">
              <a:solidFill>
                <a:srgbClr val="C0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1" name="Freeform 16">
            <a:extLst>
              <a:ext uri="{FF2B5EF4-FFF2-40B4-BE49-F238E27FC236}">
                <a16:creationId xmlns:a16="http://schemas.microsoft.com/office/drawing/2014/main" id="{0B4BA6F4-9F26-21AD-9E95-C5A5BBE49AF7}"/>
              </a:ext>
            </a:extLst>
          </p:cNvPr>
          <p:cNvSpPr>
            <a:spLocks/>
          </p:cNvSpPr>
          <p:nvPr/>
        </p:nvSpPr>
        <p:spPr bwMode="auto">
          <a:xfrm>
            <a:off x="486964" y="7288508"/>
            <a:ext cx="2942036" cy="2370318"/>
          </a:xfrm>
          <a:custGeom>
            <a:avLst/>
            <a:gdLst>
              <a:gd name="T0" fmla="*/ 290 w 1905"/>
              <a:gd name="T1" fmla="*/ 1254 h 1535"/>
              <a:gd name="T2" fmla="*/ 266 w 1905"/>
              <a:gd name="T3" fmla="*/ 1249 h 1535"/>
              <a:gd name="T4" fmla="*/ 213 w 1905"/>
              <a:gd name="T5" fmla="*/ 1244 h 1535"/>
              <a:gd name="T6" fmla="*/ 89 w 1905"/>
              <a:gd name="T7" fmla="*/ 1299 h 1535"/>
              <a:gd name="T8" fmla="*/ 7 w 1905"/>
              <a:gd name="T9" fmla="*/ 1246 h 1535"/>
              <a:gd name="T10" fmla="*/ 16 w 1905"/>
              <a:gd name="T11" fmla="*/ 1165 h 1535"/>
              <a:gd name="T12" fmla="*/ 84 w 1905"/>
              <a:gd name="T13" fmla="*/ 963 h 1535"/>
              <a:gd name="T14" fmla="*/ 110 w 1905"/>
              <a:gd name="T15" fmla="*/ 787 h 1535"/>
              <a:gd name="T16" fmla="*/ 189 w 1905"/>
              <a:gd name="T17" fmla="*/ 749 h 1535"/>
              <a:gd name="T18" fmla="*/ 393 w 1905"/>
              <a:gd name="T19" fmla="*/ 583 h 1535"/>
              <a:gd name="T20" fmla="*/ 564 w 1905"/>
              <a:gd name="T21" fmla="*/ 435 h 1535"/>
              <a:gd name="T22" fmla="*/ 639 w 1905"/>
              <a:gd name="T23" fmla="*/ 302 h 1535"/>
              <a:gd name="T24" fmla="*/ 903 w 1905"/>
              <a:gd name="T25" fmla="*/ 209 h 1535"/>
              <a:gd name="T26" fmla="*/ 1362 w 1905"/>
              <a:gd name="T27" fmla="*/ 5 h 1535"/>
              <a:gd name="T28" fmla="*/ 1540 w 1905"/>
              <a:gd name="T29" fmla="*/ 19 h 1535"/>
              <a:gd name="T30" fmla="*/ 1643 w 1905"/>
              <a:gd name="T31" fmla="*/ 53 h 1535"/>
              <a:gd name="T32" fmla="*/ 1736 w 1905"/>
              <a:gd name="T33" fmla="*/ 95 h 1535"/>
              <a:gd name="T34" fmla="*/ 1830 w 1905"/>
              <a:gd name="T35" fmla="*/ 127 h 1535"/>
              <a:gd name="T36" fmla="*/ 1845 w 1905"/>
              <a:gd name="T37" fmla="*/ 158 h 1535"/>
              <a:gd name="T38" fmla="*/ 1874 w 1905"/>
              <a:gd name="T39" fmla="*/ 223 h 1535"/>
              <a:gd name="T40" fmla="*/ 1890 w 1905"/>
              <a:gd name="T41" fmla="*/ 387 h 1535"/>
              <a:gd name="T42" fmla="*/ 1900 w 1905"/>
              <a:gd name="T43" fmla="*/ 475 h 1535"/>
              <a:gd name="T44" fmla="*/ 1891 w 1905"/>
              <a:gd name="T45" fmla="*/ 595 h 1535"/>
              <a:gd name="T46" fmla="*/ 1840 w 1905"/>
              <a:gd name="T47" fmla="*/ 747 h 1535"/>
              <a:gd name="T48" fmla="*/ 1799 w 1905"/>
              <a:gd name="T49" fmla="*/ 900 h 1535"/>
              <a:gd name="T50" fmla="*/ 1794 w 1905"/>
              <a:gd name="T51" fmla="*/ 1054 h 1535"/>
              <a:gd name="T52" fmla="*/ 1794 w 1905"/>
              <a:gd name="T53" fmla="*/ 1162 h 1535"/>
              <a:gd name="T54" fmla="*/ 1792 w 1905"/>
              <a:gd name="T55" fmla="*/ 1235 h 1535"/>
              <a:gd name="T56" fmla="*/ 1772 w 1905"/>
              <a:gd name="T57" fmla="*/ 1273 h 1535"/>
              <a:gd name="T58" fmla="*/ 1736 w 1905"/>
              <a:gd name="T59" fmla="*/ 1347 h 1535"/>
              <a:gd name="T60" fmla="*/ 1622 w 1905"/>
              <a:gd name="T61" fmla="*/ 1371 h 1535"/>
              <a:gd name="T62" fmla="*/ 1485 w 1905"/>
              <a:gd name="T63" fmla="*/ 1355 h 1535"/>
              <a:gd name="T64" fmla="*/ 1455 w 1905"/>
              <a:gd name="T65" fmla="*/ 1347 h 1535"/>
              <a:gd name="T66" fmla="*/ 1424 w 1905"/>
              <a:gd name="T67" fmla="*/ 1330 h 1535"/>
              <a:gd name="T68" fmla="*/ 1426 w 1905"/>
              <a:gd name="T69" fmla="*/ 1271 h 1535"/>
              <a:gd name="T70" fmla="*/ 1520 w 1905"/>
              <a:gd name="T71" fmla="*/ 1215 h 1535"/>
              <a:gd name="T72" fmla="*/ 1463 w 1905"/>
              <a:gd name="T73" fmla="*/ 1136 h 1535"/>
              <a:gd name="T74" fmla="*/ 1449 w 1905"/>
              <a:gd name="T75" fmla="*/ 1203 h 1535"/>
              <a:gd name="T76" fmla="*/ 1383 w 1905"/>
              <a:gd name="T77" fmla="*/ 1273 h 1535"/>
              <a:gd name="T78" fmla="*/ 1357 w 1905"/>
              <a:gd name="T79" fmla="*/ 1343 h 1535"/>
              <a:gd name="T80" fmla="*/ 1297 w 1905"/>
              <a:gd name="T81" fmla="*/ 1437 h 1535"/>
              <a:gd name="T82" fmla="*/ 1215 w 1905"/>
              <a:gd name="T83" fmla="*/ 1451 h 1535"/>
              <a:gd name="T84" fmla="*/ 1136 w 1905"/>
              <a:gd name="T85" fmla="*/ 1422 h 1535"/>
              <a:gd name="T86" fmla="*/ 1115 w 1905"/>
              <a:gd name="T87" fmla="*/ 1412 h 1535"/>
              <a:gd name="T88" fmla="*/ 1141 w 1905"/>
              <a:gd name="T89" fmla="*/ 1323 h 1535"/>
              <a:gd name="T90" fmla="*/ 1091 w 1905"/>
              <a:gd name="T91" fmla="*/ 1169 h 1535"/>
              <a:gd name="T92" fmla="*/ 999 w 1905"/>
              <a:gd name="T93" fmla="*/ 1057 h 1535"/>
              <a:gd name="T94" fmla="*/ 872 w 1905"/>
              <a:gd name="T95" fmla="*/ 1042 h 1535"/>
              <a:gd name="T96" fmla="*/ 855 w 1905"/>
              <a:gd name="T97" fmla="*/ 1216 h 1535"/>
              <a:gd name="T98" fmla="*/ 804 w 1905"/>
              <a:gd name="T99" fmla="*/ 1345 h 1535"/>
              <a:gd name="T100" fmla="*/ 713 w 1905"/>
              <a:gd name="T101" fmla="*/ 1415 h 1535"/>
              <a:gd name="T102" fmla="*/ 670 w 1905"/>
              <a:gd name="T103" fmla="*/ 1513 h 1535"/>
              <a:gd name="T104" fmla="*/ 564 w 1905"/>
              <a:gd name="T105" fmla="*/ 1523 h 1535"/>
              <a:gd name="T106" fmla="*/ 528 w 1905"/>
              <a:gd name="T107" fmla="*/ 1528 h 1535"/>
              <a:gd name="T108" fmla="*/ 492 w 1905"/>
              <a:gd name="T109" fmla="*/ 1523 h 1535"/>
              <a:gd name="T110" fmla="*/ 456 w 1905"/>
              <a:gd name="T111" fmla="*/ 1518 h 1535"/>
              <a:gd name="T112" fmla="*/ 427 w 1905"/>
              <a:gd name="T113" fmla="*/ 1511 h 1535"/>
              <a:gd name="T114" fmla="*/ 415 w 1905"/>
              <a:gd name="T115" fmla="*/ 1472 h 1535"/>
              <a:gd name="T116" fmla="*/ 399 w 1905"/>
              <a:gd name="T117" fmla="*/ 1455 h 1535"/>
              <a:gd name="T118" fmla="*/ 555 w 1905"/>
              <a:gd name="T119" fmla="*/ 1328 h 1535"/>
              <a:gd name="T120" fmla="*/ 533 w 1905"/>
              <a:gd name="T121" fmla="*/ 1112 h 15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905" h="1535">
                <a:moveTo>
                  <a:pt x="523" y="1090"/>
                </a:moveTo>
                <a:lnTo>
                  <a:pt x="523" y="1090"/>
                </a:lnTo>
                <a:lnTo>
                  <a:pt x="432" y="1151"/>
                </a:lnTo>
                <a:lnTo>
                  <a:pt x="365" y="1198"/>
                </a:lnTo>
                <a:lnTo>
                  <a:pt x="341" y="1216"/>
                </a:lnTo>
                <a:lnTo>
                  <a:pt x="328" y="1227"/>
                </a:lnTo>
                <a:lnTo>
                  <a:pt x="328" y="1227"/>
                </a:lnTo>
                <a:lnTo>
                  <a:pt x="314" y="1239"/>
                </a:lnTo>
                <a:lnTo>
                  <a:pt x="300" y="1247"/>
                </a:lnTo>
                <a:lnTo>
                  <a:pt x="290" y="1254"/>
                </a:lnTo>
                <a:lnTo>
                  <a:pt x="286" y="1254"/>
                </a:lnTo>
                <a:lnTo>
                  <a:pt x="286" y="1252"/>
                </a:lnTo>
                <a:lnTo>
                  <a:pt x="286" y="1252"/>
                </a:lnTo>
                <a:lnTo>
                  <a:pt x="286" y="1249"/>
                </a:lnTo>
                <a:lnTo>
                  <a:pt x="285" y="1244"/>
                </a:lnTo>
                <a:lnTo>
                  <a:pt x="283" y="1244"/>
                </a:lnTo>
                <a:lnTo>
                  <a:pt x="280" y="1244"/>
                </a:lnTo>
                <a:lnTo>
                  <a:pt x="271" y="1247"/>
                </a:lnTo>
                <a:lnTo>
                  <a:pt x="271" y="1247"/>
                </a:lnTo>
                <a:lnTo>
                  <a:pt x="266" y="1249"/>
                </a:lnTo>
                <a:lnTo>
                  <a:pt x="259" y="1251"/>
                </a:lnTo>
                <a:lnTo>
                  <a:pt x="249" y="1252"/>
                </a:lnTo>
                <a:lnTo>
                  <a:pt x="242" y="1249"/>
                </a:lnTo>
                <a:lnTo>
                  <a:pt x="237" y="1247"/>
                </a:lnTo>
                <a:lnTo>
                  <a:pt x="237" y="1247"/>
                </a:lnTo>
                <a:lnTo>
                  <a:pt x="228" y="1240"/>
                </a:lnTo>
                <a:lnTo>
                  <a:pt x="225" y="1239"/>
                </a:lnTo>
                <a:lnTo>
                  <a:pt x="221" y="1239"/>
                </a:lnTo>
                <a:lnTo>
                  <a:pt x="221" y="1239"/>
                </a:lnTo>
                <a:lnTo>
                  <a:pt x="213" y="1244"/>
                </a:lnTo>
                <a:lnTo>
                  <a:pt x="196" y="1256"/>
                </a:lnTo>
                <a:lnTo>
                  <a:pt x="175" y="1271"/>
                </a:lnTo>
                <a:lnTo>
                  <a:pt x="153" y="1285"/>
                </a:lnTo>
                <a:lnTo>
                  <a:pt x="153" y="1285"/>
                </a:lnTo>
                <a:lnTo>
                  <a:pt x="136" y="1295"/>
                </a:lnTo>
                <a:lnTo>
                  <a:pt x="120" y="1300"/>
                </a:lnTo>
                <a:lnTo>
                  <a:pt x="107" y="1304"/>
                </a:lnTo>
                <a:lnTo>
                  <a:pt x="98" y="1302"/>
                </a:lnTo>
                <a:lnTo>
                  <a:pt x="98" y="1302"/>
                </a:lnTo>
                <a:lnTo>
                  <a:pt x="89" y="1299"/>
                </a:lnTo>
                <a:lnTo>
                  <a:pt x="84" y="1294"/>
                </a:lnTo>
                <a:lnTo>
                  <a:pt x="79" y="1287"/>
                </a:lnTo>
                <a:lnTo>
                  <a:pt x="79" y="1287"/>
                </a:lnTo>
                <a:lnTo>
                  <a:pt x="72" y="1285"/>
                </a:lnTo>
                <a:lnTo>
                  <a:pt x="65" y="1283"/>
                </a:lnTo>
                <a:lnTo>
                  <a:pt x="53" y="1276"/>
                </a:lnTo>
                <a:lnTo>
                  <a:pt x="53" y="1276"/>
                </a:lnTo>
                <a:lnTo>
                  <a:pt x="24" y="1261"/>
                </a:lnTo>
                <a:lnTo>
                  <a:pt x="12" y="1251"/>
                </a:lnTo>
                <a:lnTo>
                  <a:pt x="7" y="1246"/>
                </a:lnTo>
                <a:lnTo>
                  <a:pt x="4" y="1240"/>
                </a:lnTo>
                <a:lnTo>
                  <a:pt x="4" y="1240"/>
                </a:lnTo>
                <a:lnTo>
                  <a:pt x="0" y="1234"/>
                </a:lnTo>
                <a:lnTo>
                  <a:pt x="0" y="1223"/>
                </a:lnTo>
                <a:lnTo>
                  <a:pt x="0" y="1213"/>
                </a:lnTo>
                <a:lnTo>
                  <a:pt x="2" y="1201"/>
                </a:lnTo>
                <a:lnTo>
                  <a:pt x="9" y="1179"/>
                </a:lnTo>
                <a:lnTo>
                  <a:pt x="12" y="1170"/>
                </a:lnTo>
                <a:lnTo>
                  <a:pt x="16" y="1165"/>
                </a:lnTo>
                <a:lnTo>
                  <a:pt x="16" y="1165"/>
                </a:lnTo>
                <a:lnTo>
                  <a:pt x="31" y="1143"/>
                </a:lnTo>
                <a:lnTo>
                  <a:pt x="53" y="1105"/>
                </a:lnTo>
                <a:lnTo>
                  <a:pt x="84" y="1055"/>
                </a:lnTo>
                <a:lnTo>
                  <a:pt x="84" y="1055"/>
                </a:lnTo>
                <a:lnTo>
                  <a:pt x="81" y="1040"/>
                </a:lnTo>
                <a:lnTo>
                  <a:pt x="74" y="1008"/>
                </a:lnTo>
                <a:lnTo>
                  <a:pt x="74" y="1008"/>
                </a:lnTo>
                <a:lnTo>
                  <a:pt x="74" y="997"/>
                </a:lnTo>
                <a:lnTo>
                  <a:pt x="79" y="982"/>
                </a:lnTo>
                <a:lnTo>
                  <a:pt x="84" y="963"/>
                </a:lnTo>
                <a:lnTo>
                  <a:pt x="93" y="942"/>
                </a:lnTo>
                <a:lnTo>
                  <a:pt x="122" y="877"/>
                </a:lnTo>
                <a:lnTo>
                  <a:pt x="122" y="877"/>
                </a:lnTo>
                <a:lnTo>
                  <a:pt x="146" y="823"/>
                </a:lnTo>
                <a:lnTo>
                  <a:pt x="146" y="823"/>
                </a:lnTo>
                <a:lnTo>
                  <a:pt x="139" y="817"/>
                </a:lnTo>
                <a:lnTo>
                  <a:pt x="124" y="805"/>
                </a:lnTo>
                <a:lnTo>
                  <a:pt x="115" y="797"/>
                </a:lnTo>
                <a:lnTo>
                  <a:pt x="110" y="790"/>
                </a:lnTo>
                <a:lnTo>
                  <a:pt x="110" y="787"/>
                </a:lnTo>
                <a:lnTo>
                  <a:pt x="110" y="781"/>
                </a:lnTo>
                <a:lnTo>
                  <a:pt x="110" y="778"/>
                </a:lnTo>
                <a:lnTo>
                  <a:pt x="113" y="775"/>
                </a:lnTo>
                <a:lnTo>
                  <a:pt x="113" y="775"/>
                </a:lnTo>
                <a:lnTo>
                  <a:pt x="127" y="764"/>
                </a:lnTo>
                <a:lnTo>
                  <a:pt x="139" y="757"/>
                </a:lnTo>
                <a:lnTo>
                  <a:pt x="153" y="754"/>
                </a:lnTo>
                <a:lnTo>
                  <a:pt x="168" y="752"/>
                </a:lnTo>
                <a:lnTo>
                  <a:pt x="168" y="752"/>
                </a:lnTo>
                <a:lnTo>
                  <a:pt x="189" y="749"/>
                </a:lnTo>
                <a:lnTo>
                  <a:pt x="214" y="742"/>
                </a:lnTo>
                <a:lnTo>
                  <a:pt x="242" y="732"/>
                </a:lnTo>
                <a:lnTo>
                  <a:pt x="242" y="732"/>
                </a:lnTo>
                <a:lnTo>
                  <a:pt x="262" y="715"/>
                </a:lnTo>
                <a:lnTo>
                  <a:pt x="309" y="672"/>
                </a:lnTo>
                <a:lnTo>
                  <a:pt x="334" y="648"/>
                </a:lnTo>
                <a:lnTo>
                  <a:pt x="358" y="622"/>
                </a:lnTo>
                <a:lnTo>
                  <a:pt x="379" y="600"/>
                </a:lnTo>
                <a:lnTo>
                  <a:pt x="393" y="583"/>
                </a:lnTo>
                <a:lnTo>
                  <a:pt x="393" y="583"/>
                </a:lnTo>
                <a:lnTo>
                  <a:pt x="398" y="576"/>
                </a:lnTo>
                <a:lnTo>
                  <a:pt x="405" y="567"/>
                </a:lnTo>
                <a:lnTo>
                  <a:pt x="425" y="550"/>
                </a:lnTo>
                <a:lnTo>
                  <a:pt x="451" y="531"/>
                </a:lnTo>
                <a:lnTo>
                  <a:pt x="478" y="511"/>
                </a:lnTo>
                <a:lnTo>
                  <a:pt x="506" y="492"/>
                </a:lnTo>
                <a:lnTo>
                  <a:pt x="531" y="471"/>
                </a:lnTo>
                <a:lnTo>
                  <a:pt x="550" y="453"/>
                </a:lnTo>
                <a:lnTo>
                  <a:pt x="559" y="444"/>
                </a:lnTo>
                <a:lnTo>
                  <a:pt x="564" y="435"/>
                </a:lnTo>
                <a:lnTo>
                  <a:pt x="564" y="435"/>
                </a:lnTo>
                <a:lnTo>
                  <a:pt x="572" y="418"/>
                </a:lnTo>
                <a:lnTo>
                  <a:pt x="581" y="399"/>
                </a:lnTo>
                <a:lnTo>
                  <a:pt x="595" y="362"/>
                </a:lnTo>
                <a:lnTo>
                  <a:pt x="603" y="345"/>
                </a:lnTo>
                <a:lnTo>
                  <a:pt x="614" y="329"/>
                </a:lnTo>
                <a:lnTo>
                  <a:pt x="626" y="314"/>
                </a:lnTo>
                <a:lnTo>
                  <a:pt x="632" y="309"/>
                </a:lnTo>
                <a:lnTo>
                  <a:pt x="639" y="302"/>
                </a:lnTo>
                <a:lnTo>
                  <a:pt x="639" y="302"/>
                </a:lnTo>
                <a:lnTo>
                  <a:pt x="660" y="291"/>
                </a:lnTo>
                <a:lnTo>
                  <a:pt x="686" y="281"/>
                </a:lnTo>
                <a:lnTo>
                  <a:pt x="716" y="271"/>
                </a:lnTo>
                <a:lnTo>
                  <a:pt x="749" y="262"/>
                </a:lnTo>
                <a:lnTo>
                  <a:pt x="811" y="245"/>
                </a:lnTo>
                <a:lnTo>
                  <a:pt x="850" y="237"/>
                </a:lnTo>
                <a:lnTo>
                  <a:pt x="850" y="237"/>
                </a:lnTo>
                <a:lnTo>
                  <a:pt x="859" y="235"/>
                </a:lnTo>
                <a:lnTo>
                  <a:pt x="871" y="228"/>
                </a:lnTo>
                <a:lnTo>
                  <a:pt x="903" y="209"/>
                </a:lnTo>
                <a:lnTo>
                  <a:pt x="994" y="154"/>
                </a:lnTo>
                <a:lnTo>
                  <a:pt x="1091" y="96"/>
                </a:lnTo>
                <a:lnTo>
                  <a:pt x="1133" y="74"/>
                </a:lnTo>
                <a:lnTo>
                  <a:pt x="1162" y="59"/>
                </a:lnTo>
                <a:lnTo>
                  <a:pt x="1162" y="59"/>
                </a:lnTo>
                <a:lnTo>
                  <a:pt x="1187" y="50"/>
                </a:lnTo>
                <a:lnTo>
                  <a:pt x="1220" y="40"/>
                </a:lnTo>
                <a:lnTo>
                  <a:pt x="1294" y="21"/>
                </a:lnTo>
                <a:lnTo>
                  <a:pt x="1330" y="12"/>
                </a:lnTo>
                <a:lnTo>
                  <a:pt x="1362" y="5"/>
                </a:lnTo>
                <a:lnTo>
                  <a:pt x="1390" y="2"/>
                </a:lnTo>
                <a:lnTo>
                  <a:pt x="1408" y="0"/>
                </a:lnTo>
                <a:lnTo>
                  <a:pt x="1408" y="0"/>
                </a:lnTo>
                <a:lnTo>
                  <a:pt x="1487" y="5"/>
                </a:lnTo>
                <a:lnTo>
                  <a:pt x="1521" y="11"/>
                </a:lnTo>
                <a:lnTo>
                  <a:pt x="1532" y="12"/>
                </a:lnTo>
                <a:lnTo>
                  <a:pt x="1535" y="14"/>
                </a:lnTo>
                <a:lnTo>
                  <a:pt x="1535" y="14"/>
                </a:lnTo>
                <a:lnTo>
                  <a:pt x="1537" y="16"/>
                </a:lnTo>
                <a:lnTo>
                  <a:pt x="1540" y="19"/>
                </a:lnTo>
                <a:lnTo>
                  <a:pt x="1554" y="24"/>
                </a:lnTo>
                <a:lnTo>
                  <a:pt x="1575" y="31"/>
                </a:lnTo>
                <a:lnTo>
                  <a:pt x="1599" y="35"/>
                </a:lnTo>
                <a:lnTo>
                  <a:pt x="1599" y="35"/>
                </a:lnTo>
                <a:lnTo>
                  <a:pt x="1619" y="38"/>
                </a:lnTo>
                <a:lnTo>
                  <a:pt x="1633" y="40"/>
                </a:lnTo>
                <a:lnTo>
                  <a:pt x="1636" y="43"/>
                </a:lnTo>
                <a:lnTo>
                  <a:pt x="1640" y="45"/>
                </a:lnTo>
                <a:lnTo>
                  <a:pt x="1643" y="53"/>
                </a:lnTo>
                <a:lnTo>
                  <a:pt x="1643" y="53"/>
                </a:lnTo>
                <a:lnTo>
                  <a:pt x="1645" y="60"/>
                </a:lnTo>
                <a:lnTo>
                  <a:pt x="1650" y="65"/>
                </a:lnTo>
                <a:lnTo>
                  <a:pt x="1657" y="71"/>
                </a:lnTo>
                <a:lnTo>
                  <a:pt x="1664" y="74"/>
                </a:lnTo>
                <a:lnTo>
                  <a:pt x="1684" y="83"/>
                </a:lnTo>
                <a:lnTo>
                  <a:pt x="1706" y="86"/>
                </a:lnTo>
                <a:lnTo>
                  <a:pt x="1706" y="86"/>
                </a:lnTo>
                <a:lnTo>
                  <a:pt x="1725" y="89"/>
                </a:lnTo>
                <a:lnTo>
                  <a:pt x="1734" y="93"/>
                </a:lnTo>
                <a:lnTo>
                  <a:pt x="1736" y="95"/>
                </a:lnTo>
                <a:lnTo>
                  <a:pt x="1737" y="96"/>
                </a:lnTo>
                <a:lnTo>
                  <a:pt x="1736" y="101"/>
                </a:lnTo>
                <a:lnTo>
                  <a:pt x="1736" y="101"/>
                </a:lnTo>
                <a:lnTo>
                  <a:pt x="1736" y="103"/>
                </a:lnTo>
                <a:lnTo>
                  <a:pt x="1741" y="105"/>
                </a:lnTo>
                <a:lnTo>
                  <a:pt x="1758" y="112"/>
                </a:lnTo>
                <a:lnTo>
                  <a:pt x="1782" y="118"/>
                </a:lnTo>
                <a:lnTo>
                  <a:pt x="1782" y="118"/>
                </a:lnTo>
                <a:lnTo>
                  <a:pt x="1813" y="124"/>
                </a:lnTo>
                <a:lnTo>
                  <a:pt x="1830" y="127"/>
                </a:lnTo>
                <a:lnTo>
                  <a:pt x="1835" y="130"/>
                </a:lnTo>
                <a:lnTo>
                  <a:pt x="1837" y="132"/>
                </a:lnTo>
                <a:lnTo>
                  <a:pt x="1835" y="134"/>
                </a:lnTo>
                <a:lnTo>
                  <a:pt x="1835" y="134"/>
                </a:lnTo>
                <a:lnTo>
                  <a:pt x="1833" y="137"/>
                </a:lnTo>
                <a:lnTo>
                  <a:pt x="1833" y="141"/>
                </a:lnTo>
                <a:lnTo>
                  <a:pt x="1838" y="146"/>
                </a:lnTo>
                <a:lnTo>
                  <a:pt x="1843" y="151"/>
                </a:lnTo>
                <a:lnTo>
                  <a:pt x="1845" y="154"/>
                </a:lnTo>
                <a:lnTo>
                  <a:pt x="1845" y="158"/>
                </a:lnTo>
                <a:lnTo>
                  <a:pt x="1845" y="158"/>
                </a:lnTo>
                <a:lnTo>
                  <a:pt x="1843" y="168"/>
                </a:lnTo>
                <a:lnTo>
                  <a:pt x="1845" y="175"/>
                </a:lnTo>
                <a:lnTo>
                  <a:pt x="1849" y="185"/>
                </a:lnTo>
                <a:lnTo>
                  <a:pt x="1857" y="199"/>
                </a:lnTo>
                <a:lnTo>
                  <a:pt x="1857" y="199"/>
                </a:lnTo>
                <a:lnTo>
                  <a:pt x="1867" y="209"/>
                </a:lnTo>
                <a:lnTo>
                  <a:pt x="1873" y="213"/>
                </a:lnTo>
                <a:lnTo>
                  <a:pt x="1874" y="214"/>
                </a:lnTo>
                <a:lnTo>
                  <a:pt x="1874" y="223"/>
                </a:lnTo>
                <a:lnTo>
                  <a:pt x="1874" y="223"/>
                </a:lnTo>
                <a:lnTo>
                  <a:pt x="1874" y="233"/>
                </a:lnTo>
                <a:lnTo>
                  <a:pt x="1876" y="245"/>
                </a:lnTo>
                <a:lnTo>
                  <a:pt x="1881" y="286"/>
                </a:lnTo>
                <a:lnTo>
                  <a:pt x="1881" y="286"/>
                </a:lnTo>
                <a:lnTo>
                  <a:pt x="1886" y="327"/>
                </a:lnTo>
                <a:lnTo>
                  <a:pt x="1888" y="346"/>
                </a:lnTo>
                <a:lnTo>
                  <a:pt x="1888" y="369"/>
                </a:lnTo>
                <a:lnTo>
                  <a:pt x="1888" y="369"/>
                </a:lnTo>
                <a:lnTo>
                  <a:pt x="1890" y="387"/>
                </a:lnTo>
                <a:lnTo>
                  <a:pt x="1893" y="398"/>
                </a:lnTo>
                <a:lnTo>
                  <a:pt x="1897" y="405"/>
                </a:lnTo>
                <a:lnTo>
                  <a:pt x="1898" y="418"/>
                </a:lnTo>
                <a:lnTo>
                  <a:pt x="1898" y="418"/>
                </a:lnTo>
                <a:lnTo>
                  <a:pt x="1898" y="427"/>
                </a:lnTo>
                <a:lnTo>
                  <a:pt x="1897" y="430"/>
                </a:lnTo>
                <a:lnTo>
                  <a:pt x="1897" y="435"/>
                </a:lnTo>
                <a:lnTo>
                  <a:pt x="1898" y="454"/>
                </a:lnTo>
                <a:lnTo>
                  <a:pt x="1898" y="454"/>
                </a:lnTo>
                <a:lnTo>
                  <a:pt x="1900" y="475"/>
                </a:lnTo>
                <a:lnTo>
                  <a:pt x="1903" y="483"/>
                </a:lnTo>
                <a:lnTo>
                  <a:pt x="1905" y="490"/>
                </a:lnTo>
                <a:lnTo>
                  <a:pt x="1903" y="507"/>
                </a:lnTo>
                <a:lnTo>
                  <a:pt x="1903" y="507"/>
                </a:lnTo>
                <a:lnTo>
                  <a:pt x="1903" y="526"/>
                </a:lnTo>
                <a:lnTo>
                  <a:pt x="1903" y="536"/>
                </a:lnTo>
                <a:lnTo>
                  <a:pt x="1902" y="548"/>
                </a:lnTo>
                <a:lnTo>
                  <a:pt x="1897" y="571"/>
                </a:lnTo>
                <a:lnTo>
                  <a:pt x="1897" y="571"/>
                </a:lnTo>
                <a:lnTo>
                  <a:pt x="1891" y="595"/>
                </a:lnTo>
                <a:lnTo>
                  <a:pt x="1886" y="614"/>
                </a:lnTo>
                <a:lnTo>
                  <a:pt x="1883" y="631"/>
                </a:lnTo>
                <a:lnTo>
                  <a:pt x="1873" y="653"/>
                </a:lnTo>
                <a:lnTo>
                  <a:pt x="1873" y="653"/>
                </a:lnTo>
                <a:lnTo>
                  <a:pt x="1859" y="682"/>
                </a:lnTo>
                <a:lnTo>
                  <a:pt x="1849" y="711"/>
                </a:lnTo>
                <a:lnTo>
                  <a:pt x="1842" y="733"/>
                </a:lnTo>
                <a:lnTo>
                  <a:pt x="1840" y="740"/>
                </a:lnTo>
                <a:lnTo>
                  <a:pt x="1840" y="747"/>
                </a:lnTo>
                <a:lnTo>
                  <a:pt x="1840" y="747"/>
                </a:lnTo>
                <a:lnTo>
                  <a:pt x="1843" y="756"/>
                </a:lnTo>
                <a:lnTo>
                  <a:pt x="1843" y="771"/>
                </a:lnTo>
                <a:lnTo>
                  <a:pt x="1840" y="792"/>
                </a:lnTo>
                <a:lnTo>
                  <a:pt x="1830" y="824"/>
                </a:lnTo>
                <a:lnTo>
                  <a:pt x="1830" y="824"/>
                </a:lnTo>
                <a:lnTo>
                  <a:pt x="1816" y="855"/>
                </a:lnTo>
                <a:lnTo>
                  <a:pt x="1807" y="876"/>
                </a:lnTo>
                <a:lnTo>
                  <a:pt x="1801" y="889"/>
                </a:lnTo>
                <a:lnTo>
                  <a:pt x="1799" y="900"/>
                </a:lnTo>
                <a:lnTo>
                  <a:pt x="1799" y="900"/>
                </a:lnTo>
                <a:lnTo>
                  <a:pt x="1792" y="920"/>
                </a:lnTo>
                <a:lnTo>
                  <a:pt x="1782" y="954"/>
                </a:lnTo>
                <a:lnTo>
                  <a:pt x="1778" y="973"/>
                </a:lnTo>
                <a:lnTo>
                  <a:pt x="1777" y="992"/>
                </a:lnTo>
                <a:lnTo>
                  <a:pt x="1777" y="1009"/>
                </a:lnTo>
                <a:lnTo>
                  <a:pt x="1778" y="1018"/>
                </a:lnTo>
                <a:lnTo>
                  <a:pt x="1782" y="1026"/>
                </a:lnTo>
                <a:lnTo>
                  <a:pt x="1782" y="1026"/>
                </a:lnTo>
                <a:lnTo>
                  <a:pt x="1789" y="1040"/>
                </a:lnTo>
                <a:lnTo>
                  <a:pt x="1794" y="1054"/>
                </a:lnTo>
                <a:lnTo>
                  <a:pt x="1796" y="1066"/>
                </a:lnTo>
                <a:lnTo>
                  <a:pt x="1797" y="1076"/>
                </a:lnTo>
                <a:lnTo>
                  <a:pt x="1796" y="1093"/>
                </a:lnTo>
                <a:lnTo>
                  <a:pt x="1796" y="1098"/>
                </a:lnTo>
                <a:lnTo>
                  <a:pt x="1796" y="1098"/>
                </a:lnTo>
                <a:lnTo>
                  <a:pt x="1797" y="1143"/>
                </a:lnTo>
                <a:lnTo>
                  <a:pt x="1797" y="1143"/>
                </a:lnTo>
                <a:lnTo>
                  <a:pt x="1797" y="1153"/>
                </a:lnTo>
                <a:lnTo>
                  <a:pt x="1796" y="1160"/>
                </a:lnTo>
                <a:lnTo>
                  <a:pt x="1794" y="1162"/>
                </a:lnTo>
                <a:lnTo>
                  <a:pt x="1792" y="1163"/>
                </a:lnTo>
                <a:lnTo>
                  <a:pt x="1790" y="1167"/>
                </a:lnTo>
                <a:lnTo>
                  <a:pt x="1790" y="1170"/>
                </a:lnTo>
                <a:lnTo>
                  <a:pt x="1796" y="1192"/>
                </a:lnTo>
                <a:lnTo>
                  <a:pt x="1796" y="1192"/>
                </a:lnTo>
                <a:lnTo>
                  <a:pt x="1801" y="1216"/>
                </a:lnTo>
                <a:lnTo>
                  <a:pt x="1801" y="1222"/>
                </a:lnTo>
                <a:lnTo>
                  <a:pt x="1799" y="1227"/>
                </a:lnTo>
                <a:lnTo>
                  <a:pt x="1794" y="1232"/>
                </a:lnTo>
                <a:lnTo>
                  <a:pt x="1792" y="1235"/>
                </a:lnTo>
                <a:lnTo>
                  <a:pt x="1789" y="1240"/>
                </a:lnTo>
                <a:lnTo>
                  <a:pt x="1789" y="1240"/>
                </a:lnTo>
                <a:lnTo>
                  <a:pt x="1787" y="1246"/>
                </a:lnTo>
                <a:lnTo>
                  <a:pt x="1784" y="1249"/>
                </a:lnTo>
                <a:lnTo>
                  <a:pt x="1778" y="1251"/>
                </a:lnTo>
                <a:lnTo>
                  <a:pt x="1775" y="1252"/>
                </a:lnTo>
                <a:lnTo>
                  <a:pt x="1773" y="1258"/>
                </a:lnTo>
                <a:lnTo>
                  <a:pt x="1773" y="1263"/>
                </a:lnTo>
                <a:lnTo>
                  <a:pt x="1772" y="1273"/>
                </a:lnTo>
                <a:lnTo>
                  <a:pt x="1772" y="1273"/>
                </a:lnTo>
                <a:lnTo>
                  <a:pt x="1772" y="1290"/>
                </a:lnTo>
                <a:lnTo>
                  <a:pt x="1773" y="1297"/>
                </a:lnTo>
                <a:lnTo>
                  <a:pt x="1772" y="1302"/>
                </a:lnTo>
                <a:lnTo>
                  <a:pt x="1766" y="1314"/>
                </a:lnTo>
                <a:lnTo>
                  <a:pt x="1766" y="1314"/>
                </a:lnTo>
                <a:lnTo>
                  <a:pt x="1763" y="1321"/>
                </a:lnTo>
                <a:lnTo>
                  <a:pt x="1760" y="1326"/>
                </a:lnTo>
                <a:lnTo>
                  <a:pt x="1751" y="1335"/>
                </a:lnTo>
                <a:lnTo>
                  <a:pt x="1742" y="1342"/>
                </a:lnTo>
                <a:lnTo>
                  <a:pt x="1736" y="1347"/>
                </a:lnTo>
                <a:lnTo>
                  <a:pt x="1736" y="1347"/>
                </a:lnTo>
                <a:lnTo>
                  <a:pt x="1732" y="1352"/>
                </a:lnTo>
                <a:lnTo>
                  <a:pt x="1725" y="1355"/>
                </a:lnTo>
                <a:lnTo>
                  <a:pt x="1708" y="1364"/>
                </a:lnTo>
                <a:lnTo>
                  <a:pt x="1686" y="1372"/>
                </a:lnTo>
                <a:lnTo>
                  <a:pt x="1686" y="1372"/>
                </a:lnTo>
                <a:lnTo>
                  <a:pt x="1667" y="1371"/>
                </a:lnTo>
                <a:lnTo>
                  <a:pt x="1640" y="1369"/>
                </a:lnTo>
                <a:lnTo>
                  <a:pt x="1640" y="1369"/>
                </a:lnTo>
                <a:lnTo>
                  <a:pt x="1622" y="1371"/>
                </a:lnTo>
                <a:lnTo>
                  <a:pt x="1588" y="1369"/>
                </a:lnTo>
                <a:lnTo>
                  <a:pt x="1588" y="1369"/>
                </a:lnTo>
                <a:lnTo>
                  <a:pt x="1568" y="1371"/>
                </a:lnTo>
                <a:lnTo>
                  <a:pt x="1552" y="1371"/>
                </a:lnTo>
                <a:lnTo>
                  <a:pt x="1539" y="1371"/>
                </a:lnTo>
                <a:lnTo>
                  <a:pt x="1530" y="1369"/>
                </a:lnTo>
                <a:lnTo>
                  <a:pt x="1520" y="1366"/>
                </a:lnTo>
                <a:lnTo>
                  <a:pt x="1520" y="1366"/>
                </a:lnTo>
                <a:lnTo>
                  <a:pt x="1501" y="1359"/>
                </a:lnTo>
                <a:lnTo>
                  <a:pt x="1485" y="1355"/>
                </a:lnTo>
                <a:lnTo>
                  <a:pt x="1477" y="1352"/>
                </a:lnTo>
                <a:lnTo>
                  <a:pt x="1475" y="1352"/>
                </a:lnTo>
                <a:lnTo>
                  <a:pt x="1473" y="1350"/>
                </a:lnTo>
                <a:lnTo>
                  <a:pt x="1473" y="1350"/>
                </a:lnTo>
                <a:lnTo>
                  <a:pt x="1473" y="1348"/>
                </a:lnTo>
                <a:lnTo>
                  <a:pt x="1472" y="1348"/>
                </a:lnTo>
                <a:lnTo>
                  <a:pt x="1463" y="1350"/>
                </a:lnTo>
                <a:lnTo>
                  <a:pt x="1456" y="1350"/>
                </a:lnTo>
                <a:lnTo>
                  <a:pt x="1455" y="1348"/>
                </a:lnTo>
                <a:lnTo>
                  <a:pt x="1455" y="1347"/>
                </a:lnTo>
                <a:lnTo>
                  <a:pt x="1455" y="1347"/>
                </a:lnTo>
                <a:lnTo>
                  <a:pt x="1455" y="1343"/>
                </a:lnTo>
                <a:lnTo>
                  <a:pt x="1453" y="1340"/>
                </a:lnTo>
                <a:lnTo>
                  <a:pt x="1448" y="1335"/>
                </a:lnTo>
                <a:lnTo>
                  <a:pt x="1441" y="1331"/>
                </a:lnTo>
                <a:lnTo>
                  <a:pt x="1441" y="1331"/>
                </a:lnTo>
                <a:lnTo>
                  <a:pt x="1432" y="1333"/>
                </a:lnTo>
                <a:lnTo>
                  <a:pt x="1426" y="1333"/>
                </a:lnTo>
                <a:lnTo>
                  <a:pt x="1424" y="1331"/>
                </a:lnTo>
                <a:lnTo>
                  <a:pt x="1424" y="1330"/>
                </a:lnTo>
                <a:lnTo>
                  <a:pt x="1424" y="1330"/>
                </a:lnTo>
                <a:lnTo>
                  <a:pt x="1422" y="1330"/>
                </a:lnTo>
                <a:lnTo>
                  <a:pt x="1417" y="1326"/>
                </a:lnTo>
                <a:lnTo>
                  <a:pt x="1414" y="1324"/>
                </a:lnTo>
                <a:lnTo>
                  <a:pt x="1412" y="1319"/>
                </a:lnTo>
                <a:lnTo>
                  <a:pt x="1412" y="1314"/>
                </a:lnTo>
                <a:lnTo>
                  <a:pt x="1414" y="1306"/>
                </a:lnTo>
                <a:lnTo>
                  <a:pt x="1414" y="1306"/>
                </a:lnTo>
                <a:lnTo>
                  <a:pt x="1419" y="1288"/>
                </a:lnTo>
                <a:lnTo>
                  <a:pt x="1426" y="1271"/>
                </a:lnTo>
                <a:lnTo>
                  <a:pt x="1431" y="1264"/>
                </a:lnTo>
                <a:lnTo>
                  <a:pt x="1438" y="1258"/>
                </a:lnTo>
                <a:lnTo>
                  <a:pt x="1444" y="1252"/>
                </a:lnTo>
                <a:lnTo>
                  <a:pt x="1455" y="1247"/>
                </a:lnTo>
                <a:lnTo>
                  <a:pt x="1455" y="1247"/>
                </a:lnTo>
                <a:lnTo>
                  <a:pt x="1497" y="1234"/>
                </a:lnTo>
                <a:lnTo>
                  <a:pt x="1513" y="1227"/>
                </a:lnTo>
                <a:lnTo>
                  <a:pt x="1520" y="1223"/>
                </a:lnTo>
                <a:lnTo>
                  <a:pt x="1520" y="1223"/>
                </a:lnTo>
                <a:lnTo>
                  <a:pt x="1520" y="1215"/>
                </a:lnTo>
                <a:lnTo>
                  <a:pt x="1516" y="1199"/>
                </a:lnTo>
                <a:lnTo>
                  <a:pt x="1511" y="1182"/>
                </a:lnTo>
                <a:lnTo>
                  <a:pt x="1504" y="1167"/>
                </a:lnTo>
                <a:lnTo>
                  <a:pt x="1504" y="1167"/>
                </a:lnTo>
                <a:lnTo>
                  <a:pt x="1485" y="1133"/>
                </a:lnTo>
                <a:lnTo>
                  <a:pt x="1477" y="1115"/>
                </a:lnTo>
                <a:lnTo>
                  <a:pt x="1473" y="1107"/>
                </a:lnTo>
                <a:lnTo>
                  <a:pt x="1473" y="1107"/>
                </a:lnTo>
                <a:lnTo>
                  <a:pt x="1470" y="1115"/>
                </a:lnTo>
                <a:lnTo>
                  <a:pt x="1463" y="1136"/>
                </a:lnTo>
                <a:lnTo>
                  <a:pt x="1456" y="1162"/>
                </a:lnTo>
                <a:lnTo>
                  <a:pt x="1455" y="1170"/>
                </a:lnTo>
                <a:lnTo>
                  <a:pt x="1455" y="1177"/>
                </a:lnTo>
                <a:lnTo>
                  <a:pt x="1455" y="1177"/>
                </a:lnTo>
                <a:lnTo>
                  <a:pt x="1458" y="1184"/>
                </a:lnTo>
                <a:lnTo>
                  <a:pt x="1461" y="1189"/>
                </a:lnTo>
                <a:lnTo>
                  <a:pt x="1461" y="1192"/>
                </a:lnTo>
                <a:lnTo>
                  <a:pt x="1460" y="1196"/>
                </a:lnTo>
                <a:lnTo>
                  <a:pt x="1456" y="1199"/>
                </a:lnTo>
                <a:lnTo>
                  <a:pt x="1449" y="1203"/>
                </a:lnTo>
                <a:lnTo>
                  <a:pt x="1449" y="1203"/>
                </a:lnTo>
                <a:lnTo>
                  <a:pt x="1438" y="1210"/>
                </a:lnTo>
                <a:lnTo>
                  <a:pt x="1432" y="1211"/>
                </a:lnTo>
                <a:lnTo>
                  <a:pt x="1427" y="1215"/>
                </a:lnTo>
                <a:lnTo>
                  <a:pt x="1419" y="1223"/>
                </a:lnTo>
                <a:lnTo>
                  <a:pt x="1419" y="1223"/>
                </a:lnTo>
                <a:lnTo>
                  <a:pt x="1407" y="1237"/>
                </a:lnTo>
                <a:lnTo>
                  <a:pt x="1398" y="1251"/>
                </a:lnTo>
                <a:lnTo>
                  <a:pt x="1391" y="1263"/>
                </a:lnTo>
                <a:lnTo>
                  <a:pt x="1383" y="1273"/>
                </a:lnTo>
                <a:lnTo>
                  <a:pt x="1383" y="1273"/>
                </a:lnTo>
                <a:lnTo>
                  <a:pt x="1366" y="1290"/>
                </a:lnTo>
                <a:lnTo>
                  <a:pt x="1357" y="1297"/>
                </a:lnTo>
                <a:lnTo>
                  <a:pt x="1352" y="1306"/>
                </a:lnTo>
                <a:lnTo>
                  <a:pt x="1352" y="1306"/>
                </a:lnTo>
                <a:lnTo>
                  <a:pt x="1352" y="1311"/>
                </a:lnTo>
                <a:lnTo>
                  <a:pt x="1352" y="1316"/>
                </a:lnTo>
                <a:lnTo>
                  <a:pt x="1355" y="1328"/>
                </a:lnTo>
                <a:lnTo>
                  <a:pt x="1357" y="1335"/>
                </a:lnTo>
                <a:lnTo>
                  <a:pt x="1357" y="1343"/>
                </a:lnTo>
                <a:lnTo>
                  <a:pt x="1355" y="1355"/>
                </a:lnTo>
                <a:lnTo>
                  <a:pt x="1352" y="1369"/>
                </a:lnTo>
                <a:lnTo>
                  <a:pt x="1352" y="1369"/>
                </a:lnTo>
                <a:lnTo>
                  <a:pt x="1345" y="1383"/>
                </a:lnTo>
                <a:lnTo>
                  <a:pt x="1338" y="1395"/>
                </a:lnTo>
                <a:lnTo>
                  <a:pt x="1331" y="1405"/>
                </a:lnTo>
                <a:lnTo>
                  <a:pt x="1324" y="1413"/>
                </a:lnTo>
                <a:lnTo>
                  <a:pt x="1311" y="1427"/>
                </a:lnTo>
                <a:lnTo>
                  <a:pt x="1297" y="1437"/>
                </a:lnTo>
                <a:lnTo>
                  <a:pt x="1297" y="1437"/>
                </a:lnTo>
                <a:lnTo>
                  <a:pt x="1290" y="1443"/>
                </a:lnTo>
                <a:lnTo>
                  <a:pt x="1287" y="1448"/>
                </a:lnTo>
                <a:lnTo>
                  <a:pt x="1282" y="1455"/>
                </a:lnTo>
                <a:lnTo>
                  <a:pt x="1278" y="1458"/>
                </a:lnTo>
                <a:lnTo>
                  <a:pt x="1273" y="1460"/>
                </a:lnTo>
                <a:lnTo>
                  <a:pt x="1266" y="1460"/>
                </a:lnTo>
                <a:lnTo>
                  <a:pt x="1254" y="1460"/>
                </a:lnTo>
                <a:lnTo>
                  <a:pt x="1254" y="1460"/>
                </a:lnTo>
                <a:lnTo>
                  <a:pt x="1232" y="1455"/>
                </a:lnTo>
                <a:lnTo>
                  <a:pt x="1215" y="1451"/>
                </a:lnTo>
                <a:lnTo>
                  <a:pt x="1199" y="1446"/>
                </a:lnTo>
                <a:lnTo>
                  <a:pt x="1174" y="1444"/>
                </a:lnTo>
                <a:lnTo>
                  <a:pt x="1174" y="1444"/>
                </a:lnTo>
                <a:lnTo>
                  <a:pt x="1169" y="1444"/>
                </a:lnTo>
                <a:lnTo>
                  <a:pt x="1163" y="1443"/>
                </a:lnTo>
                <a:lnTo>
                  <a:pt x="1158" y="1437"/>
                </a:lnTo>
                <a:lnTo>
                  <a:pt x="1158" y="1437"/>
                </a:lnTo>
                <a:lnTo>
                  <a:pt x="1153" y="1431"/>
                </a:lnTo>
                <a:lnTo>
                  <a:pt x="1145" y="1425"/>
                </a:lnTo>
                <a:lnTo>
                  <a:pt x="1136" y="1422"/>
                </a:lnTo>
                <a:lnTo>
                  <a:pt x="1133" y="1422"/>
                </a:lnTo>
                <a:lnTo>
                  <a:pt x="1131" y="1422"/>
                </a:lnTo>
                <a:lnTo>
                  <a:pt x="1131" y="1422"/>
                </a:lnTo>
                <a:lnTo>
                  <a:pt x="1126" y="1424"/>
                </a:lnTo>
                <a:lnTo>
                  <a:pt x="1119" y="1424"/>
                </a:lnTo>
                <a:lnTo>
                  <a:pt x="1114" y="1422"/>
                </a:lnTo>
                <a:lnTo>
                  <a:pt x="1112" y="1419"/>
                </a:lnTo>
                <a:lnTo>
                  <a:pt x="1114" y="1415"/>
                </a:lnTo>
                <a:lnTo>
                  <a:pt x="1114" y="1415"/>
                </a:lnTo>
                <a:lnTo>
                  <a:pt x="1115" y="1412"/>
                </a:lnTo>
                <a:lnTo>
                  <a:pt x="1117" y="1410"/>
                </a:lnTo>
                <a:lnTo>
                  <a:pt x="1119" y="1407"/>
                </a:lnTo>
                <a:lnTo>
                  <a:pt x="1122" y="1396"/>
                </a:lnTo>
                <a:lnTo>
                  <a:pt x="1122" y="1396"/>
                </a:lnTo>
                <a:lnTo>
                  <a:pt x="1126" y="1383"/>
                </a:lnTo>
                <a:lnTo>
                  <a:pt x="1129" y="1371"/>
                </a:lnTo>
                <a:lnTo>
                  <a:pt x="1138" y="1350"/>
                </a:lnTo>
                <a:lnTo>
                  <a:pt x="1138" y="1350"/>
                </a:lnTo>
                <a:lnTo>
                  <a:pt x="1139" y="1338"/>
                </a:lnTo>
                <a:lnTo>
                  <a:pt x="1141" y="1323"/>
                </a:lnTo>
                <a:lnTo>
                  <a:pt x="1138" y="1307"/>
                </a:lnTo>
                <a:lnTo>
                  <a:pt x="1133" y="1290"/>
                </a:lnTo>
                <a:lnTo>
                  <a:pt x="1133" y="1290"/>
                </a:lnTo>
                <a:lnTo>
                  <a:pt x="1126" y="1270"/>
                </a:lnTo>
                <a:lnTo>
                  <a:pt x="1121" y="1244"/>
                </a:lnTo>
                <a:lnTo>
                  <a:pt x="1115" y="1222"/>
                </a:lnTo>
                <a:lnTo>
                  <a:pt x="1112" y="1213"/>
                </a:lnTo>
                <a:lnTo>
                  <a:pt x="1110" y="1206"/>
                </a:lnTo>
                <a:lnTo>
                  <a:pt x="1110" y="1206"/>
                </a:lnTo>
                <a:lnTo>
                  <a:pt x="1091" y="1169"/>
                </a:lnTo>
                <a:lnTo>
                  <a:pt x="1076" y="1145"/>
                </a:lnTo>
                <a:lnTo>
                  <a:pt x="1069" y="1134"/>
                </a:lnTo>
                <a:lnTo>
                  <a:pt x="1061" y="1124"/>
                </a:lnTo>
                <a:lnTo>
                  <a:pt x="1061" y="1124"/>
                </a:lnTo>
                <a:lnTo>
                  <a:pt x="1052" y="1115"/>
                </a:lnTo>
                <a:lnTo>
                  <a:pt x="1044" y="1105"/>
                </a:lnTo>
                <a:lnTo>
                  <a:pt x="1028" y="1083"/>
                </a:lnTo>
                <a:lnTo>
                  <a:pt x="1020" y="1073"/>
                </a:lnTo>
                <a:lnTo>
                  <a:pt x="1011" y="1064"/>
                </a:lnTo>
                <a:lnTo>
                  <a:pt x="999" y="1057"/>
                </a:lnTo>
                <a:lnTo>
                  <a:pt x="994" y="1055"/>
                </a:lnTo>
                <a:lnTo>
                  <a:pt x="989" y="1055"/>
                </a:lnTo>
                <a:lnTo>
                  <a:pt x="989" y="1055"/>
                </a:lnTo>
                <a:lnTo>
                  <a:pt x="951" y="1055"/>
                </a:lnTo>
                <a:lnTo>
                  <a:pt x="939" y="1055"/>
                </a:lnTo>
                <a:lnTo>
                  <a:pt x="913" y="1031"/>
                </a:lnTo>
                <a:lnTo>
                  <a:pt x="886" y="1009"/>
                </a:lnTo>
                <a:lnTo>
                  <a:pt x="886" y="1009"/>
                </a:lnTo>
                <a:lnTo>
                  <a:pt x="881" y="1018"/>
                </a:lnTo>
                <a:lnTo>
                  <a:pt x="872" y="1042"/>
                </a:lnTo>
                <a:lnTo>
                  <a:pt x="867" y="1057"/>
                </a:lnTo>
                <a:lnTo>
                  <a:pt x="864" y="1074"/>
                </a:lnTo>
                <a:lnTo>
                  <a:pt x="862" y="1091"/>
                </a:lnTo>
                <a:lnTo>
                  <a:pt x="864" y="1110"/>
                </a:lnTo>
                <a:lnTo>
                  <a:pt x="864" y="1110"/>
                </a:lnTo>
                <a:lnTo>
                  <a:pt x="865" y="1145"/>
                </a:lnTo>
                <a:lnTo>
                  <a:pt x="865" y="1172"/>
                </a:lnTo>
                <a:lnTo>
                  <a:pt x="862" y="1194"/>
                </a:lnTo>
                <a:lnTo>
                  <a:pt x="855" y="1216"/>
                </a:lnTo>
                <a:lnTo>
                  <a:pt x="855" y="1216"/>
                </a:lnTo>
                <a:lnTo>
                  <a:pt x="850" y="1230"/>
                </a:lnTo>
                <a:lnTo>
                  <a:pt x="852" y="1235"/>
                </a:lnTo>
                <a:lnTo>
                  <a:pt x="848" y="1247"/>
                </a:lnTo>
                <a:lnTo>
                  <a:pt x="835" y="1275"/>
                </a:lnTo>
                <a:lnTo>
                  <a:pt x="835" y="1275"/>
                </a:lnTo>
                <a:lnTo>
                  <a:pt x="826" y="1294"/>
                </a:lnTo>
                <a:lnTo>
                  <a:pt x="819" y="1309"/>
                </a:lnTo>
                <a:lnTo>
                  <a:pt x="811" y="1331"/>
                </a:lnTo>
                <a:lnTo>
                  <a:pt x="807" y="1340"/>
                </a:lnTo>
                <a:lnTo>
                  <a:pt x="804" y="1345"/>
                </a:lnTo>
                <a:lnTo>
                  <a:pt x="797" y="1348"/>
                </a:lnTo>
                <a:lnTo>
                  <a:pt x="788" y="1350"/>
                </a:lnTo>
                <a:lnTo>
                  <a:pt x="788" y="1350"/>
                </a:lnTo>
                <a:lnTo>
                  <a:pt x="776" y="1352"/>
                </a:lnTo>
                <a:lnTo>
                  <a:pt x="764" y="1359"/>
                </a:lnTo>
                <a:lnTo>
                  <a:pt x="752" y="1369"/>
                </a:lnTo>
                <a:lnTo>
                  <a:pt x="740" y="1379"/>
                </a:lnTo>
                <a:lnTo>
                  <a:pt x="730" y="1391"/>
                </a:lnTo>
                <a:lnTo>
                  <a:pt x="720" y="1403"/>
                </a:lnTo>
                <a:lnTo>
                  <a:pt x="713" y="1415"/>
                </a:lnTo>
                <a:lnTo>
                  <a:pt x="711" y="1424"/>
                </a:lnTo>
                <a:lnTo>
                  <a:pt x="711" y="1424"/>
                </a:lnTo>
                <a:lnTo>
                  <a:pt x="708" y="1441"/>
                </a:lnTo>
                <a:lnTo>
                  <a:pt x="703" y="1453"/>
                </a:lnTo>
                <a:lnTo>
                  <a:pt x="692" y="1475"/>
                </a:lnTo>
                <a:lnTo>
                  <a:pt x="692" y="1475"/>
                </a:lnTo>
                <a:lnTo>
                  <a:pt x="684" y="1492"/>
                </a:lnTo>
                <a:lnTo>
                  <a:pt x="677" y="1504"/>
                </a:lnTo>
                <a:lnTo>
                  <a:pt x="677" y="1504"/>
                </a:lnTo>
                <a:lnTo>
                  <a:pt x="670" y="1513"/>
                </a:lnTo>
                <a:lnTo>
                  <a:pt x="660" y="1518"/>
                </a:lnTo>
                <a:lnTo>
                  <a:pt x="648" y="1521"/>
                </a:lnTo>
                <a:lnTo>
                  <a:pt x="632" y="1523"/>
                </a:lnTo>
                <a:lnTo>
                  <a:pt x="632" y="1523"/>
                </a:lnTo>
                <a:lnTo>
                  <a:pt x="600" y="1525"/>
                </a:lnTo>
                <a:lnTo>
                  <a:pt x="576" y="1525"/>
                </a:lnTo>
                <a:lnTo>
                  <a:pt x="576" y="1525"/>
                </a:lnTo>
                <a:lnTo>
                  <a:pt x="571" y="1525"/>
                </a:lnTo>
                <a:lnTo>
                  <a:pt x="566" y="1523"/>
                </a:lnTo>
                <a:lnTo>
                  <a:pt x="564" y="1523"/>
                </a:lnTo>
                <a:lnTo>
                  <a:pt x="560" y="1525"/>
                </a:lnTo>
                <a:lnTo>
                  <a:pt x="560" y="1525"/>
                </a:lnTo>
                <a:lnTo>
                  <a:pt x="552" y="1532"/>
                </a:lnTo>
                <a:lnTo>
                  <a:pt x="545" y="1535"/>
                </a:lnTo>
                <a:lnTo>
                  <a:pt x="545" y="1535"/>
                </a:lnTo>
                <a:lnTo>
                  <a:pt x="538" y="1530"/>
                </a:lnTo>
                <a:lnTo>
                  <a:pt x="533" y="1527"/>
                </a:lnTo>
                <a:lnTo>
                  <a:pt x="530" y="1527"/>
                </a:lnTo>
                <a:lnTo>
                  <a:pt x="528" y="1528"/>
                </a:lnTo>
                <a:lnTo>
                  <a:pt x="528" y="1528"/>
                </a:lnTo>
                <a:lnTo>
                  <a:pt x="525" y="1530"/>
                </a:lnTo>
                <a:lnTo>
                  <a:pt x="523" y="1530"/>
                </a:lnTo>
                <a:lnTo>
                  <a:pt x="521" y="1527"/>
                </a:lnTo>
                <a:lnTo>
                  <a:pt x="516" y="1525"/>
                </a:lnTo>
                <a:lnTo>
                  <a:pt x="513" y="1525"/>
                </a:lnTo>
                <a:lnTo>
                  <a:pt x="509" y="1525"/>
                </a:lnTo>
                <a:lnTo>
                  <a:pt x="509" y="1525"/>
                </a:lnTo>
                <a:lnTo>
                  <a:pt x="501" y="1527"/>
                </a:lnTo>
                <a:lnTo>
                  <a:pt x="495" y="1525"/>
                </a:lnTo>
                <a:lnTo>
                  <a:pt x="492" y="1523"/>
                </a:lnTo>
                <a:lnTo>
                  <a:pt x="492" y="1521"/>
                </a:lnTo>
                <a:lnTo>
                  <a:pt x="492" y="1521"/>
                </a:lnTo>
                <a:lnTo>
                  <a:pt x="483" y="1509"/>
                </a:lnTo>
                <a:lnTo>
                  <a:pt x="477" y="1504"/>
                </a:lnTo>
                <a:lnTo>
                  <a:pt x="473" y="1503"/>
                </a:lnTo>
                <a:lnTo>
                  <a:pt x="471" y="1504"/>
                </a:lnTo>
                <a:lnTo>
                  <a:pt x="471" y="1504"/>
                </a:lnTo>
                <a:lnTo>
                  <a:pt x="466" y="1511"/>
                </a:lnTo>
                <a:lnTo>
                  <a:pt x="461" y="1515"/>
                </a:lnTo>
                <a:lnTo>
                  <a:pt x="456" y="1518"/>
                </a:lnTo>
                <a:lnTo>
                  <a:pt x="456" y="1518"/>
                </a:lnTo>
                <a:lnTo>
                  <a:pt x="458" y="1504"/>
                </a:lnTo>
                <a:lnTo>
                  <a:pt x="458" y="1499"/>
                </a:lnTo>
                <a:lnTo>
                  <a:pt x="456" y="1496"/>
                </a:lnTo>
                <a:lnTo>
                  <a:pt x="454" y="1496"/>
                </a:lnTo>
                <a:lnTo>
                  <a:pt x="451" y="1497"/>
                </a:lnTo>
                <a:lnTo>
                  <a:pt x="451" y="1497"/>
                </a:lnTo>
                <a:lnTo>
                  <a:pt x="442" y="1504"/>
                </a:lnTo>
                <a:lnTo>
                  <a:pt x="434" y="1509"/>
                </a:lnTo>
                <a:lnTo>
                  <a:pt x="427" y="1511"/>
                </a:lnTo>
                <a:lnTo>
                  <a:pt x="423" y="1511"/>
                </a:lnTo>
                <a:lnTo>
                  <a:pt x="422" y="1509"/>
                </a:lnTo>
                <a:lnTo>
                  <a:pt x="422" y="1509"/>
                </a:lnTo>
                <a:lnTo>
                  <a:pt x="420" y="1506"/>
                </a:lnTo>
                <a:lnTo>
                  <a:pt x="420" y="1501"/>
                </a:lnTo>
                <a:lnTo>
                  <a:pt x="418" y="1487"/>
                </a:lnTo>
                <a:lnTo>
                  <a:pt x="417" y="1475"/>
                </a:lnTo>
                <a:lnTo>
                  <a:pt x="417" y="1472"/>
                </a:lnTo>
                <a:lnTo>
                  <a:pt x="415" y="1472"/>
                </a:lnTo>
                <a:lnTo>
                  <a:pt x="415" y="1472"/>
                </a:lnTo>
                <a:lnTo>
                  <a:pt x="406" y="1475"/>
                </a:lnTo>
                <a:lnTo>
                  <a:pt x="393" y="1482"/>
                </a:lnTo>
                <a:lnTo>
                  <a:pt x="386" y="1484"/>
                </a:lnTo>
                <a:lnTo>
                  <a:pt x="381" y="1484"/>
                </a:lnTo>
                <a:lnTo>
                  <a:pt x="379" y="1482"/>
                </a:lnTo>
                <a:lnTo>
                  <a:pt x="379" y="1480"/>
                </a:lnTo>
                <a:lnTo>
                  <a:pt x="381" y="1475"/>
                </a:lnTo>
                <a:lnTo>
                  <a:pt x="381" y="1475"/>
                </a:lnTo>
                <a:lnTo>
                  <a:pt x="387" y="1467"/>
                </a:lnTo>
                <a:lnTo>
                  <a:pt x="399" y="1455"/>
                </a:lnTo>
                <a:lnTo>
                  <a:pt x="434" y="1427"/>
                </a:lnTo>
                <a:lnTo>
                  <a:pt x="473" y="1398"/>
                </a:lnTo>
                <a:lnTo>
                  <a:pt x="507" y="1376"/>
                </a:lnTo>
                <a:lnTo>
                  <a:pt x="507" y="1376"/>
                </a:lnTo>
                <a:lnTo>
                  <a:pt x="530" y="1362"/>
                </a:lnTo>
                <a:lnTo>
                  <a:pt x="538" y="1357"/>
                </a:lnTo>
                <a:lnTo>
                  <a:pt x="543" y="1352"/>
                </a:lnTo>
                <a:lnTo>
                  <a:pt x="548" y="1345"/>
                </a:lnTo>
                <a:lnTo>
                  <a:pt x="552" y="1338"/>
                </a:lnTo>
                <a:lnTo>
                  <a:pt x="555" y="1328"/>
                </a:lnTo>
                <a:lnTo>
                  <a:pt x="557" y="1316"/>
                </a:lnTo>
                <a:lnTo>
                  <a:pt x="557" y="1316"/>
                </a:lnTo>
                <a:lnTo>
                  <a:pt x="559" y="1302"/>
                </a:lnTo>
                <a:lnTo>
                  <a:pt x="559" y="1283"/>
                </a:lnTo>
                <a:lnTo>
                  <a:pt x="557" y="1239"/>
                </a:lnTo>
                <a:lnTo>
                  <a:pt x="554" y="1196"/>
                </a:lnTo>
                <a:lnTo>
                  <a:pt x="548" y="1162"/>
                </a:lnTo>
                <a:lnTo>
                  <a:pt x="548" y="1162"/>
                </a:lnTo>
                <a:lnTo>
                  <a:pt x="542" y="1136"/>
                </a:lnTo>
                <a:lnTo>
                  <a:pt x="533" y="1112"/>
                </a:lnTo>
                <a:lnTo>
                  <a:pt x="523" y="1090"/>
                </a:lnTo>
                <a:lnTo>
                  <a:pt x="523" y="1090"/>
                </a:lnTo>
                <a:close/>
              </a:path>
            </a:pathLst>
          </a:custGeom>
          <a:solidFill>
            <a:schemeClr val="tx1"/>
          </a:solidFill>
          <a:ln w="4763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19FCED8-9440-26DC-6DA7-4625F8458A57}"/>
              </a:ext>
            </a:extLst>
          </p:cNvPr>
          <p:cNvSpPr txBox="1"/>
          <p:nvPr/>
        </p:nvSpPr>
        <p:spPr>
          <a:xfrm rot="5400000">
            <a:off x="-1874803" y="3296888"/>
            <a:ext cx="6726644" cy="1307897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/>
          <a:p>
            <a:pPr algn="ctr">
              <a:buClr>
                <a:srgbClr val="C00000"/>
              </a:buClr>
            </a:pPr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付近で熊の目撃情報アリ</a:t>
            </a:r>
            <a:endParaRPr lang="en-US" altLang="ja-JP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buClr>
                <a:srgbClr val="C00000"/>
              </a:buClr>
            </a:pPr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十分ご注意ください</a:t>
            </a:r>
          </a:p>
        </p:txBody>
      </p:sp>
    </p:spTree>
    <p:extLst>
      <p:ext uri="{BB962C8B-B14F-4D97-AF65-F5344CB8AC3E}">
        <p14:creationId xmlns:p14="http://schemas.microsoft.com/office/powerpoint/2010/main" val="34745326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A5A6E77-BAC1-3C6E-FDB4-5E1CC9CC4E5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D252D0F6-22F5-C4F5-A2CA-17CE05ABF3AB}"/>
              </a:ext>
            </a:extLst>
          </p:cNvPr>
          <p:cNvSpPr txBox="1"/>
          <p:nvPr/>
        </p:nvSpPr>
        <p:spPr>
          <a:xfrm>
            <a:off x="493282" y="444500"/>
            <a:ext cx="5882118" cy="1848505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b="1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熊注意</a:t>
            </a:r>
            <a:endParaRPr kumimoji="1" lang="en-US" altLang="ja-JP" b="1" dirty="0">
              <a:solidFill>
                <a:srgbClr val="C0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B33747A1-9A22-6B85-6C02-92EDB1A3AC12}"/>
              </a:ext>
            </a:extLst>
          </p:cNvPr>
          <p:cNvSpPr txBox="1"/>
          <p:nvPr/>
        </p:nvSpPr>
        <p:spPr>
          <a:xfrm>
            <a:off x="1226457" y="7743002"/>
            <a:ext cx="4405086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Clr>
                <a:srgbClr val="C00000"/>
              </a:buClr>
              <a:buFont typeface="Wingdings" panose="05000000000000000000" pitchFamily="2" charset="2"/>
              <a:buChar char="n"/>
            </a:pPr>
            <a:r>
              <a:rPr lang="ja-JP" altLang="en-US" sz="2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熊鈴などの音を出す</a:t>
            </a:r>
          </a:p>
          <a:p>
            <a:pPr marL="457200" indent="-457200">
              <a:buClr>
                <a:srgbClr val="C00000"/>
              </a:buClr>
              <a:buFont typeface="Wingdings" panose="05000000000000000000" pitchFamily="2" charset="2"/>
              <a:buChar char="n"/>
            </a:pPr>
            <a:r>
              <a:rPr lang="ja-JP" altLang="en-US" sz="2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食べ物・においの厳重管理</a:t>
            </a:r>
          </a:p>
          <a:p>
            <a:pPr marL="457200" indent="-457200">
              <a:buClr>
                <a:srgbClr val="C00000"/>
              </a:buClr>
              <a:buFont typeface="Wingdings" panose="05000000000000000000" pitchFamily="2" charset="2"/>
              <a:buChar char="n"/>
            </a:pPr>
            <a:r>
              <a:rPr lang="ja-JP" altLang="en-US" sz="2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グループで行動</a:t>
            </a:r>
          </a:p>
          <a:p>
            <a:pPr marL="457200" indent="-457200">
              <a:buClr>
                <a:srgbClr val="C00000"/>
              </a:buClr>
              <a:buFont typeface="Wingdings" panose="05000000000000000000" pitchFamily="2" charset="2"/>
              <a:buChar char="n"/>
            </a:pPr>
            <a:r>
              <a:rPr lang="ja-JP" altLang="en-US" sz="2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熊スプレーの携行と訓練</a:t>
            </a:r>
          </a:p>
          <a:p>
            <a:pPr marL="457200" indent="-457200">
              <a:buClr>
                <a:srgbClr val="C00000"/>
              </a:buClr>
              <a:buFont typeface="Wingdings" panose="05000000000000000000" pitchFamily="2" charset="2"/>
              <a:buChar char="n"/>
            </a:pPr>
            <a:r>
              <a:rPr lang="ja-JP" altLang="en-US" sz="2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行動時間・ルートの選定</a:t>
            </a:r>
          </a:p>
        </p:txBody>
      </p: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9D825EBC-9780-8962-2EBF-124A5B861489}"/>
              </a:ext>
            </a:extLst>
          </p:cNvPr>
          <p:cNvGrpSpPr/>
          <p:nvPr/>
        </p:nvGrpSpPr>
        <p:grpSpPr>
          <a:xfrm>
            <a:off x="1321336" y="2672810"/>
            <a:ext cx="4237636" cy="3615424"/>
            <a:chOff x="1092765" y="2731159"/>
            <a:chExt cx="4694777" cy="4005445"/>
          </a:xfrm>
        </p:grpSpPr>
        <p:sp>
          <p:nvSpPr>
            <p:cNvPr id="109" name="四角形: 角を丸くする 108">
              <a:extLst>
                <a:ext uri="{FF2B5EF4-FFF2-40B4-BE49-F238E27FC236}">
                  <a16:creationId xmlns:a16="http://schemas.microsoft.com/office/drawing/2014/main" id="{39E69C98-B67D-2E18-643A-7E284E9A1C6D}"/>
                </a:ext>
              </a:extLst>
            </p:cNvPr>
            <p:cNvSpPr/>
            <p:nvPr/>
          </p:nvSpPr>
          <p:spPr>
            <a:xfrm>
              <a:off x="1092765" y="2731159"/>
              <a:ext cx="4694777" cy="4005445"/>
            </a:xfrm>
            <a:prstGeom prst="roundRect">
              <a:avLst>
                <a:gd name="adj" fmla="val 12862"/>
              </a:avLst>
            </a:prstGeom>
            <a:solidFill>
              <a:srgbClr val="FFC000"/>
            </a:solidFill>
            <a:ln w="1905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CF62C9FC-AEF2-C22F-251F-6431BD80A000}"/>
                </a:ext>
              </a:extLst>
            </p:cNvPr>
            <p:cNvSpPr/>
            <p:nvPr/>
          </p:nvSpPr>
          <p:spPr>
            <a:xfrm flipV="1">
              <a:off x="2041360" y="3739992"/>
              <a:ext cx="2810040" cy="2914397"/>
            </a:xfrm>
            <a:custGeom>
              <a:avLst/>
              <a:gdLst>
                <a:gd name="connsiteX0" fmla="*/ 1316120 w 2632240"/>
                <a:gd name="connsiteY0" fmla="*/ 2440312 h 2440382"/>
                <a:gd name="connsiteX1" fmla="*/ 2632240 w 2632240"/>
                <a:gd name="connsiteY1" fmla="*/ 551803 h 2440382"/>
                <a:gd name="connsiteX2" fmla="*/ 2624317 w 2632240"/>
                <a:gd name="connsiteY2" fmla="*/ 171940 h 2440382"/>
                <a:gd name="connsiteX3" fmla="*/ 2612928 w 2632240"/>
                <a:gd name="connsiteY3" fmla="*/ 0 h 2440382"/>
                <a:gd name="connsiteX4" fmla="*/ 19115 w 2632240"/>
                <a:gd name="connsiteY4" fmla="*/ 0 h 2440382"/>
                <a:gd name="connsiteX5" fmla="*/ 7923 w 2632240"/>
                <a:gd name="connsiteY5" fmla="*/ 170465 h 2440382"/>
                <a:gd name="connsiteX6" fmla="*/ 0 w 2632240"/>
                <a:gd name="connsiteY6" fmla="*/ 551803 h 2440382"/>
                <a:gd name="connsiteX7" fmla="*/ 1316120 w 2632240"/>
                <a:gd name="connsiteY7" fmla="*/ 2440312 h 2440382"/>
                <a:gd name="connsiteX0" fmla="*/ 1316120 w 2632240"/>
                <a:gd name="connsiteY0" fmla="*/ 2745523 h 2745593"/>
                <a:gd name="connsiteX1" fmla="*/ 2632240 w 2632240"/>
                <a:gd name="connsiteY1" fmla="*/ 857014 h 2745593"/>
                <a:gd name="connsiteX2" fmla="*/ 2624317 w 2632240"/>
                <a:gd name="connsiteY2" fmla="*/ 477151 h 2745593"/>
                <a:gd name="connsiteX3" fmla="*/ 2612928 w 2632240"/>
                <a:gd name="connsiteY3" fmla="*/ 305211 h 2745593"/>
                <a:gd name="connsiteX4" fmla="*/ 1476540 w 2632240"/>
                <a:gd name="connsiteY4" fmla="*/ 0 h 2745593"/>
                <a:gd name="connsiteX5" fmla="*/ 19115 w 2632240"/>
                <a:gd name="connsiteY5" fmla="*/ 305211 h 2745593"/>
                <a:gd name="connsiteX6" fmla="*/ 7923 w 2632240"/>
                <a:gd name="connsiteY6" fmla="*/ 475676 h 2745593"/>
                <a:gd name="connsiteX7" fmla="*/ 0 w 2632240"/>
                <a:gd name="connsiteY7" fmla="*/ 857014 h 2745593"/>
                <a:gd name="connsiteX8" fmla="*/ 1316120 w 2632240"/>
                <a:gd name="connsiteY8" fmla="*/ 2745523 h 2745593"/>
                <a:gd name="connsiteX0" fmla="*/ 1476540 w 2632240"/>
                <a:gd name="connsiteY0" fmla="*/ 0 h 2745593"/>
                <a:gd name="connsiteX1" fmla="*/ 19115 w 2632240"/>
                <a:gd name="connsiteY1" fmla="*/ 305211 h 2745593"/>
                <a:gd name="connsiteX2" fmla="*/ 7923 w 2632240"/>
                <a:gd name="connsiteY2" fmla="*/ 475676 h 2745593"/>
                <a:gd name="connsiteX3" fmla="*/ 0 w 2632240"/>
                <a:gd name="connsiteY3" fmla="*/ 857014 h 2745593"/>
                <a:gd name="connsiteX4" fmla="*/ 1316120 w 2632240"/>
                <a:gd name="connsiteY4" fmla="*/ 2745523 h 2745593"/>
                <a:gd name="connsiteX5" fmla="*/ 2632240 w 2632240"/>
                <a:gd name="connsiteY5" fmla="*/ 857014 h 2745593"/>
                <a:gd name="connsiteX6" fmla="*/ 2624317 w 2632240"/>
                <a:gd name="connsiteY6" fmla="*/ 477151 h 2745593"/>
                <a:gd name="connsiteX7" fmla="*/ 2612928 w 2632240"/>
                <a:gd name="connsiteY7" fmla="*/ 305211 h 2745593"/>
                <a:gd name="connsiteX8" fmla="*/ 1567980 w 2632240"/>
                <a:gd name="connsiteY8" fmla="*/ 91440 h 2745593"/>
                <a:gd name="connsiteX0" fmla="*/ 19115 w 2632240"/>
                <a:gd name="connsiteY0" fmla="*/ 230831 h 2671213"/>
                <a:gd name="connsiteX1" fmla="*/ 7923 w 2632240"/>
                <a:gd name="connsiteY1" fmla="*/ 401296 h 2671213"/>
                <a:gd name="connsiteX2" fmla="*/ 0 w 2632240"/>
                <a:gd name="connsiteY2" fmla="*/ 782634 h 2671213"/>
                <a:gd name="connsiteX3" fmla="*/ 1316120 w 2632240"/>
                <a:gd name="connsiteY3" fmla="*/ 2671143 h 2671213"/>
                <a:gd name="connsiteX4" fmla="*/ 2632240 w 2632240"/>
                <a:gd name="connsiteY4" fmla="*/ 782634 h 2671213"/>
                <a:gd name="connsiteX5" fmla="*/ 2624317 w 2632240"/>
                <a:gd name="connsiteY5" fmla="*/ 402771 h 2671213"/>
                <a:gd name="connsiteX6" fmla="*/ 2612928 w 2632240"/>
                <a:gd name="connsiteY6" fmla="*/ 230831 h 2671213"/>
                <a:gd name="connsiteX7" fmla="*/ 1567980 w 2632240"/>
                <a:gd name="connsiteY7" fmla="*/ 17060 h 2671213"/>
                <a:gd name="connsiteX0" fmla="*/ 19115 w 2632240"/>
                <a:gd name="connsiteY0" fmla="*/ 0 h 2440382"/>
                <a:gd name="connsiteX1" fmla="*/ 7923 w 2632240"/>
                <a:gd name="connsiteY1" fmla="*/ 170465 h 2440382"/>
                <a:gd name="connsiteX2" fmla="*/ 0 w 2632240"/>
                <a:gd name="connsiteY2" fmla="*/ 551803 h 2440382"/>
                <a:gd name="connsiteX3" fmla="*/ 1316120 w 2632240"/>
                <a:gd name="connsiteY3" fmla="*/ 2440312 h 2440382"/>
                <a:gd name="connsiteX4" fmla="*/ 2632240 w 2632240"/>
                <a:gd name="connsiteY4" fmla="*/ 551803 h 2440382"/>
                <a:gd name="connsiteX5" fmla="*/ 2624317 w 2632240"/>
                <a:gd name="connsiteY5" fmla="*/ 171940 h 2440382"/>
                <a:gd name="connsiteX6" fmla="*/ 2612928 w 2632240"/>
                <a:gd name="connsiteY6" fmla="*/ 0 h 2440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2632240" h="2440382">
                  <a:moveTo>
                    <a:pt x="19115" y="0"/>
                  </a:moveTo>
                  <a:lnTo>
                    <a:pt x="7923" y="170465"/>
                  </a:lnTo>
                  <a:cubicBezTo>
                    <a:pt x="2039" y="293859"/>
                    <a:pt x="0" y="421429"/>
                    <a:pt x="0" y="551803"/>
                  </a:cubicBezTo>
                  <a:cubicBezTo>
                    <a:pt x="0" y="1594798"/>
                    <a:pt x="788440" y="2431320"/>
                    <a:pt x="1316120" y="2440312"/>
                  </a:cubicBezTo>
                  <a:cubicBezTo>
                    <a:pt x="1843800" y="2449304"/>
                    <a:pt x="2632240" y="1594798"/>
                    <a:pt x="2632240" y="551803"/>
                  </a:cubicBezTo>
                  <a:cubicBezTo>
                    <a:pt x="2632240" y="421429"/>
                    <a:pt x="2630201" y="294421"/>
                    <a:pt x="2624317" y="171940"/>
                  </a:cubicBezTo>
                  <a:lnTo>
                    <a:pt x="2612928" y="0"/>
                  </a:lnTo>
                </a:path>
              </a:pathLst>
            </a:custGeom>
            <a:solidFill>
              <a:srgbClr val="ED7D31">
                <a:lumMod val="75000"/>
              </a:srgbClr>
            </a:solidFill>
            <a:ln w="57150" cap="rnd" cmpd="sng" algn="ctr">
              <a:solidFill>
                <a:sysClr val="windowText" lastClr="000000"/>
              </a:solidFill>
              <a:prstDash val="solid"/>
              <a:rou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114" name="グループ化 113">
              <a:extLst>
                <a:ext uri="{FF2B5EF4-FFF2-40B4-BE49-F238E27FC236}">
                  <a16:creationId xmlns:a16="http://schemas.microsoft.com/office/drawing/2014/main" id="{7CE6C830-317B-6FE9-DE4E-0842988B5843}"/>
                </a:ext>
              </a:extLst>
            </p:cNvPr>
            <p:cNvGrpSpPr/>
            <p:nvPr/>
          </p:nvGrpSpPr>
          <p:grpSpPr>
            <a:xfrm>
              <a:off x="1554368" y="3062790"/>
              <a:ext cx="3771569" cy="3441320"/>
              <a:chOff x="3794361" y="2438880"/>
              <a:chExt cx="3771569" cy="3441320"/>
            </a:xfrm>
          </p:grpSpPr>
          <p:grpSp>
            <p:nvGrpSpPr>
              <p:cNvPr id="115" name="グループ化 114">
                <a:extLst>
                  <a:ext uri="{FF2B5EF4-FFF2-40B4-BE49-F238E27FC236}">
                    <a16:creationId xmlns:a16="http://schemas.microsoft.com/office/drawing/2014/main" id="{7C70882F-3822-C8F7-BE6E-18920CBB9981}"/>
                  </a:ext>
                </a:extLst>
              </p:cNvPr>
              <p:cNvGrpSpPr/>
              <p:nvPr/>
            </p:nvGrpSpPr>
            <p:grpSpPr>
              <a:xfrm flipH="1">
                <a:off x="5559628" y="2438880"/>
                <a:ext cx="2006302" cy="2151213"/>
                <a:chOff x="4379059" y="1477798"/>
                <a:chExt cx="2006302" cy="2151213"/>
              </a:xfrm>
            </p:grpSpPr>
            <p:grpSp>
              <p:nvGrpSpPr>
                <p:cNvPr id="141" name="グループ化 140">
                  <a:extLst>
                    <a:ext uri="{FF2B5EF4-FFF2-40B4-BE49-F238E27FC236}">
                      <a16:creationId xmlns:a16="http://schemas.microsoft.com/office/drawing/2014/main" id="{ED482550-F0D4-DEE6-FA61-5FC2A79F2C47}"/>
                    </a:ext>
                  </a:extLst>
                </p:cNvPr>
                <p:cNvGrpSpPr/>
                <p:nvPr/>
              </p:nvGrpSpPr>
              <p:grpSpPr>
                <a:xfrm>
                  <a:off x="5147511" y="1477798"/>
                  <a:ext cx="204092" cy="169955"/>
                  <a:chOff x="5147511" y="1477798"/>
                  <a:chExt cx="204092" cy="169955"/>
                </a:xfrm>
              </p:grpSpPr>
              <p:sp>
                <p:nvSpPr>
                  <p:cNvPr id="144" name="二等辺三角形 125">
                    <a:extLst>
                      <a:ext uri="{FF2B5EF4-FFF2-40B4-BE49-F238E27FC236}">
                        <a16:creationId xmlns:a16="http://schemas.microsoft.com/office/drawing/2014/main" id="{2A8FDBA2-361C-67D1-E64B-11E9E6F5C0A7}"/>
                      </a:ext>
                    </a:extLst>
                  </p:cNvPr>
                  <p:cNvSpPr/>
                  <p:nvPr/>
                </p:nvSpPr>
                <p:spPr>
                  <a:xfrm rot="1257251" flipH="1">
                    <a:off x="5147511" y="1477798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45" name="二等辺三角形 125">
                    <a:extLst>
                      <a:ext uri="{FF2B5EF4-FFF2-40B4-BE49-F238E27FC236}">
                        <a16:creationId xmlns:a16="http://schemas.microsoft.com/office/drawing/2014/main" id="{6DE9E2C8-8837-CC9F-CB42-A1CA3BDBD344}"/>
                      </a:ext>
                    </a:extLst>
                  </p:cNvPr>
                  <p:cNvSpPr/>
                  <p:nvPr/>
                </p:nvSpPr>
                <p:spPr>
                  <a:xfrm rot="1800000" flipH="1">
                    <a:off x="5197517" y="1501609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46" name="二等辺三角形 125">
                    <a:extLst>
                      <a:ext uri="{FF2B5EF4-FFF2-40B4-BE49-F238E27FC236}">
                        <a16:creationId xmlns:a16="http://schemas.microsoft.com/office/drawing/2014/main" id="{37485731-DE5C-A95A-AEF4-4D9D71E6D3D7}"/>
                      </a:ext>
                    </a:extLst>
                  </p:cNvPr>
                  <p:cNvSpPr/>
                  <p:nvPr/>
                </p:nvSpPr>
                <p:spPr>
                  <a:xfrm rot="2051135" flipH="1">
                    <a:off x="5252286" y="1539712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47" name="二等辺三角形 125">
                    <a:extLst>
                      <a:ext uri="{FF2B5EF4-FFF2-40B4-BE49-F238E27FC236}">
                        <a16:creationId xmlns:a16="http://schemas.microsoft.com/office/drawing/2014/main" id="{7E781A04-9399-EA1A-8627-54775CE0FF74}"/>
                      </a:ext>
                    </a:extLst>
                  </p:cNvPr>
                  <p:cNvSpPr/>
                  <p:nvPr/>
                </p:nvSpPr>
                <p:spPr>
                  <a:xfrm rot="2418469" flipH="1">
                    <a:off x="5295148" y="1575430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142" name="フリーフォーム: 図形 141">
                  <a:extLst>
                    <a:ext uri="{FF2B5EF4-FFF2-40B4-BE49-F238E27FC236}">
                      <a16:creationId xmlns:a16="http://schemas.microsoft.com/office/drawing/2014/main" id="{4981EB16-5F3E-A3D4-6709-F9A98888B017}"/>
                    </a:ext>
                  </a:extLst>
                </p:cNvPr>
                <p:cNvSpPr/>
                <p:nvPr/>
              </p:nvSpPr>
              <p:spPr>
                <a:xfrm rot="1546237">
                  <a:off x="4379059" y="1738412"/>
                  <a:ext cx="2006302" cy="1890599"/>
                </a:xfrm>
                <a:custGeom>
                  <a:avLst/>
                  <a:gdLst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519543 w 2054328"/>
                    <a:gd name="connsiteY15" fmla="*/ 42806 h 1746769"/>
                    <a:gd name="connsiteX16" fmla="*/ 161076 w 2054328"/>
                    <a:gd name="connsiteY16" fmla="*/ 138857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161076 w 2054328"/>
                    <a:gd name="connsiteY15" fmla="*/ 138857 h 1746769"/>
                    <a:gd name="connsiteX16" fmla="*/ 191394 w 2054328"/>
                    <a:gd name="connsiteY16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61076 w 2054328"/>
                    <a:gd name="connsiteY14" fmla="*/ 138857 h 1746769"/>
                    <a:gd name="connsiteX15" fmla="*/ 191394 w 2054328"/>
                    <a:gd name="connsiteY15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91394 w 2054328"/>
                    <a:gd name="connsiteY14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91394 w 2054328"/>
                    <a:gd name="connsiteY13" fmla="*/ 0 h 1746769"/>
                    <a:gd name="connsiteX0" fmla="*/ 194092 w 2057026"/>
                    <a:gd name="connsiteY0" fmla="*/ 0 h 1746769"/>
                    <a:gd name="connsiteX1" fmla="*/ 576884 w 2057026"/>
                    <a:gd name="connsiteY1" fmla="*/ 0 h 1746769"/>
                    <a:gd name="connsiteX2" fmla="*/ 768280 w 2057026"/>
                    <a:gd name="connsiteY2" fmla="*/ 876593 h 1746769"/>
                    <a:gd name="connsiteX3" fmla="*/ 765792 w 2057026"/>
                    <a:gd name="connsiteY3" fmla="*/ 876593 h 1746769"/>
                    <a:gd name="connsiteX4" fmla="*/ 778978 w 2057026"/>
                    <a:gd name="connsiteY4" fmla="*/ 897494 h 1746769"/>
                    <a:gd name="connsiteX5" fmla="*/ 1136113 w 2057026"/>
                    <a:gd name="connsiteY5" fmla="*/ 1017255 h 1746769"/>
                    <a:gd name="connsiteX6" fmla="*/ 1871287 w 2057026"/>
                    <a:gd name="connsiteY6" fmla="*/ 820266 h 1746769"/>
                    <a:gd name="connsiteX7" fmla="*/ 2057026 w 2057026"/>
                    <a:gd name="connsiteY7" fmla="*/ 1513453 h 1746769"/>
                    <a:gd name="connsiteX8" fmla="*/ 1321852 w 2057026"/>
                    <a:gd name="connsiteY8" fmla="*/ 1710443 h 1746769"/>
                    <a:gd name="connsiteX9" fmla="*/ 25596 w 2057026"/>
                    <a:gd name="connsiteY9" fmla="*/ 962049 h 1746769"/>
                    <a:gd name="connsiteX10" fmla="*/ 2698 w 2057026"/>
                    <a:gd name="connsiteY10" fmla="*/ 876592 h 1746769"/>
                    <a:gd name="connsiteX11" fmla="*/ 2698 w 2057026"/>
                    <a:gd name="connsiteY11" fmla="*/ 876592 h 1746769"/>
                    <a:gd name="connsiteX12" fmla="*/ 2698 w 2057026"/>
                    <a:gd name="connsiteY12" fmla="*/ 876591 h 1746769"/>
                    <a:gd name="connsiteX13" fmla="*/ 194092 w 2057026"/>
                    <a:gd name="connsiteY13" fmla="*/ 0 h 1746769"/>
                    <a:gd name="connsiteX0" fmla="*/ 194745 w 2057679"/>
                    <a:gd name="connsiteY0" fmla="*/ 0 h 1746769"/>
                    <a:gd name="connsiteX1" fmla="*/ 577537 w 2057679"/>
                    <a:gd name="connsiteY1" fmla="*/ 0 h 1746769"/>
                    <a:gd name="connsiteX2" fmla="*/ 768933 w 2057679"/>
                    <a:gd name="connsiteY2" fmla="*/ 876593 h 1746769"/>
                    <a:gd name="connsiteX3" fmla="*/ 766445 w 2057679"/>
                    <a:gd name="connsiteY3" fmla="*/ 876593 h 1746769"/>
                    <a:gd name="connsiteX4" fmla="*/ 779631 w 2057679"/>
                    <a:gd name="connsiteY4" fmla="*/ 897494 h 1746769"/>
                    <a:gd name="connsiteX5" fmla="*/ 1136766 w 2057679"/>
                    <a:gd name="connsiteY5" fmla="*/ 1017255 h 1746769"/>
                    <a:gd name="connsiteX6" fmla="*/ 1871940 w 2057679"/>
                    <a:gd name="connsiteY6" fmla="*/ 820266 h 1746769"/>
                    <a:gd name="connsiteX7" fmla="*/ 2057679 w 2057679"/>
                    <a:gd name="connsiteY7" fmla="*/ 1513453 h 1746769"/>
                    <a:gd name="connsiteX8" fmla="*/ 1322505 w 2057679"/>
                    <a:gd name="connsiteY8" fmla="*/ 1710443 h 1746769"/>
                    <a:gd name="connsiteX9" fmla="*/ 26249 w 2057679"/>
                    <a:gd name="connsiteY9" fmla="*/ 962049 h 1746769"/>
                    <a:gd name="connsiteX10" fmla="*/ 3351 w 2057679"/>
                    <a:gd name="connsiteY10" fmla="*/ 876592 h 1746769"/>
                    <a:gd name="connsiteX11" fmla="*/ 3351 w 2057679"/>
                    <a:gd name="connsiteY11" fmla="*/ 876592 h 1746769"/>
                    <a:gd name="connsiteX12" fmla="*/ 3351 w 2057679"/>
                    <a:gd name="connsiteY12" fmla="*/ 876591 h 1746769"/>
                    <a:gd name="connsiteX13" fmla="*/ 194745 w 2057679"/>
                    <a:gd name="connsiteY13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191394 w 2054328"/>
                    <a:gd name="connsiteY12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191394 w 2054328"/>
                    <a:gd name="connsiteY11" fmla="*/ 0 h 1746769"/>
                    <a:gd name="connsiteX0" fmla="*/ 168496 w 2031430"/>
                    <a:gd name="connsiteY0" fmla="*/ 0 h 1746769"/>
                    <a:gd name="connsiteX1" fmla="*/ 551288 w 2031430"/>
                    <a:gd name="connsiteY1" fmla="*/ 0 h 1746769"/>
                    <a:gd name="connsiteX2" fmla="*/ 742684 w 2031430"/>
                    <a:gd name="connsiteY2" fmla="*/ 876593 h 1746769"/>
                    <a:gd name="connsiteX3" fmla="*/ 740196 w 2031430"/>
                    <a:gd name="connsiteY3" fmla="*/ 876593 h 1746769"/>
                    <a:gd name="connsiteX4" fmla="*/ 753382 w 2031430"/>
                    <a:gd name="connsiteY4" fmla="*/ 897494 h 1746769"/>
                    <a:gd name="connsiteX5" fmla="*/ 1110517 w 2031430"/>
                    <a:gd name="connsiteY5" fmla="*/ 1017255 h 1746769"/>
                    <a:gd name="connsiteX6" fmla="*/ 1845691 w 2031430"/>
                    <a:gd name="connsiteY6" fmla="*/ 820266 h 1746769"/>
                    <a:gd name="connsiteX7" fmla="*/ 2031430 w 2031430"/>
                    <a:gd name="connsiteY7" fmla="*/ 1513453 h 1746769"/>
                    <a:gd name="connsiteX8" fmla="*/ 1296256 w 2031430"/>
                    <a:gd name="connsiteY8" fmla="*/ 1710443 h 1746769"/>
                    <a:gd name="connsiteX9" fmla="*/ 0 w 2031430"/>
                    <a:gd name="connsiteY9" fmla="*/ 962049 h 1746769"/>
                    <a:gd name="connsiteX10" fmla="*/ 168496 w 2031430"/>
                    <a:gd name="connsiteY10" fmla="*/ 0 h 1746769"/>
                    <a:gd name="connsiteX0" fmla="*/ 182148 w 2045082"/>
                    <a:gd name="connsiteY0" fmla="*/ 0 h 1746769"/>
                    <a:gd name="connsiteX1" fmla="*/ 564940 w 2045082"/>
                    <a:gd name="connsiteY1" fmla="*/ 0 h 1746769"/>
                    <a:gd name="connsiteX2" fmla="*/ 756336 w 2045082"/>
                    <a:gd name="connsiteY2" fmla="*/ 876593 h 1746769"/>
                    <a:gd name="connsiteX3" fmla="*/ 753848 w 2045082"/>
                    <a:gd name="connsiteY3" fmla="*/ 876593 h 1746769"/>
                    <a:gd name="connsiteX4" fmla="*/ 767034 w 2045082"/>
                    <a:gd name="connsiteY4" fmla="*/ 897494 h 1746769"/>
                    <a:gd name="connsiteX5" fmla="*/ 1124169 w 2045082"/>
                    <a:gd name="connsiteY5" fmla="*/ 1017255 h 1746769"/>
                    <a:gd name="connsiteX6" fmla="*/ 1859343 w 2045082"/>
                    <a:gd name="connsiteY6" fmla="*/ 820266 h 1746769"/>
                    <a:gd name="connsiteX7" fmla="*/ 2045082 w 2045082"/>
                    <a:gd name="connsiteY7" fmla="*/ 1513453 h 1746769"/>
                    <a:gd name="connsiteX8" fmla="*/ 1309908 w 2045082"/>
                    <a:gd name="connsiteY8" fmla="*/ 1710443 h 1746769"/>
                    <a:gd name="connsiteX9" fmla="*/ 13652 w 2045082"/>
                    <a:gd name="connsiteY9" fmla="*/ 962049 h 1746769"/>
                    <a:gd name="connsiteX10" fmla="*/ 182148 w 2045082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54016 w 2045250"/>
                    <a:gd name="connsiteY3" fmla="*/ 876593 h 1746769"/>
                    <a:gd name="connsiteX4" fmla="*/ 767202 w 2045250"/>
                    <a:gd name="connsiteY4" fmla="*/ 897494 h 1746769"/>
                    <a:gd name="connsiteX5" fmla="*/ 1124337 w 2045250"/>
                    <a:gd name="connsiteY5" fmla="*/ 1017255 h 1746769"/>
                    <a:gd name="connsiteX6" fmla="*/ 1859511 w 2045250"/>
                    <a:gd name="connsiteY6" fmla="*/ 820266 h 1746769"/>
                    <a:gd name="connsiteX7" fmla="*/ 2045250 w 2045250"/>
                    <a:gd name="connsiteY7" fmla="*/ 1513453 h 1746769"/>
                    <a:gd name="connsiteX8" fmla="*/ 1310076 w 2045250"/>
                    <a:gd name="connsiteY8" fmla="*/ 1710443 h 1746769"/>
                    <a:gd name="connsiteX9" fmla="*/ 13820 w 2045250"/>
                    <a:gd name="connsiteY9" fmla="*/ 962049 h 1746769"/>
                    <a:gd name="connsiteX10" fmla="*/ 182316 w 2045250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67202 w 2045250"/>
                    <a:gd name="connsiteY3" fmla="*/ 897494 h 1746769"/>
                    <a:gd name="connsiteX4" fmla="*/ 1124337 w 2045250"/>
                    <a:gd name="connsiteY4" fmla="*/ 1017255 h 1746769"/>
                    <a:gd name="connsiteX5" fmla="*/ 1859511 w 2045250"/>
                    <a:gd name="connsiteY5" fmla="*/ 820266 h 1746769"/>
                    <a:gd name="connsiteX6" fmla="*/ 2045250 w 2045250"/>
                    <a:gd name="connsiteY6" fmla="*/ 1513453 h 1746769"/>
                    <a:gd name="connsiteX7" fmla="*/ 1310076 w 2045250"/>
                    <a:gd name="connsiteY7" fmla="*/ 1710443 h 1746769"/>
                    <a:gd name="connsiteX8" fmla="*/ 13820 w 2045250"/>
                    <a:gd name="connsiteY8" fmla="*/ 962049 h 1746769"/>
                    <a:gd name="connsiteX9" fmla="*/ 182316 w 2045250"/>
                    <a:gd name="connsiteY9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4315 w 2047249"/>
                    <a:gd name="connsiteY0" fmla="*/ 0 h 1746769"/>
                    <a:gd name="connsiteX1" fmla="*/ 567107 w 2047249"/>
                    <a:gd name="connsiteY1" fmla="*/ 0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90341 h 1837110"/>
                    <a:gd name="connsiteX1" fmla="*/ 408220 w 2047249"/>
                    <a:gd name="connsiteY1" fmla="*/ 458 h 1837110"/>
                    <a:gd name="connsiteX2" fmla="*/ 567933 w 2047249"/>
                    <a:gd name="connsiteY2" fmla="*/ 139425 h 1837110"/>
                    <a:gd name="connsiteX3" fmla="*/ 769201 w 2047249"/>
                    <a:gd name="connsiteY3" fmla="*/ 987835 h 1837110"/>
                    <a:gd name="connsiteX4" fmla="*/ 1126336 w 2047249"/>
                    <a:gd name="connsiteY4" fmla="*/ 1107596 h 1837110"/>
                    <a:gd name="connsiteX5" fmla="*/ 1861510 w 2047249"/>
                    <a:gd name="connsiteY5" fmla="*/ 910607 h 1837110"/>
                    <a:gd name="connsiteX6" fmla="*/ 2047249 w 2047249"/>
                    <a:gd name="connsiteY6" fmla="*/ 1603794 h 1837110"/>
                    <a:gd name="connsiteX7" fmla="*/ 1312075 w 2047249"/>
                    <a:gd name="connsiteY7" fmla="*/ 1800784 h 1837110"/>
                    <a:gd name="connsiteX8" fmla="*/ 15819 w 2047249"/>
                    <a:gd name="connsiteY8" fmla="*/ 1052390 h 1837110"/>
                    <a:gd name="connsiteX9" fmla="*/ 184315 w 2047249"/>
                    <a:gd name="connsiteY9" fmla="*/ 90341 h 1837110"/>
                    <a:gd name="connsiteX0" fmla="*/ 184315 w 2047249"/>
                    <a:gd name="connsiteY0" fmla="*/ 91450 h 1838219"/>
                    <a:gd name="connsiteX1" fmla="*/ 408220 w 2047249"/>
                    <a:gd name="connsiteY1" fmla="*/ 1567 h 1838219"/>
                    <a:gd name="connsiteX2" fmla="*/ 567933 w 2047249"/>
                    <a:gd name="connsiteY2" fmla="*/ 140534 h 1838219"/>
                    <a:gd name="connsiteX3" fmla="*/ 769201 w 2047249"/>
                    <a:gd name="connsiteY3" fmla="*/ 988944 h 1838219"/>
                    <a:gd name="connsiteX4" fmla="*/ 1126336 w 2047249"/>
                    <a:gd name="connsiteY4" fmla="*/ 1108705 h 1838219"/>
                    <a:gd name="connsiteX5" fmla="*/ 1861510 w 2047249"/>
                    <a:gd name="connsiteY5" fmla="*/ 911716 h 1838219"/>
                    <a:gd name="connsiteX6" fmla="*/ 2047249 w 2047249"/>
                    <a:gd name="connsiteY6" fmla="*/ 1604903 h 1838219"/>
                    <a:gd name="connsiteX7" fmla="*/ 1312075 w 2047249"/>
                    <a:gd name="connsiteY7" fmla="*/ 1801893 h 1838219"/>
                    <a:gd name="connsiteX8" fmla="*/ 15819 w 2047249"/>
                    <a:gd name="connsiteY8" fmla="*/ 1053499 h 1838219"/>
                    <a:gd name="connsiteX9" fmla="*/ 184315 w 2047249"/>
                    <a:gd name="connsiteY9" fmla="*/ 91450 h 1838219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2870 w 2045804"/>
                    <a:gd name="connsiteY0" fmla="*/ 159250 h 1906019"/>
                    <a:gd name="connsiteX1" fmla="*/ 423890 w 2045804"/>
                    <a:gd name="connsiteY1" fmla="*/ 9874 h 1906019"/>
                    <a:gd name="connsiteX2" fmla="*/ 566488 w 2045804"/>
                    <a:gd name="connsiteY2" fmla="*/ 208334 h 1906019"/>
                    <a:gd name="connsiteX3" fmla="*/ 767756 w 2045804"/>
                    <a:gd name="connsiteY3" fmla="*/ 1056744 h 1906019"/>
                    <a:gd name="connsiteX4" fmla="*/ 1124891 w 2045804"/>
                    <a:gd name="connsiteY4" fmla="*/ 1176505 h 1906019"/>
                    <a:gd name="connsiteX5" fmla="*/ 1860065 w 2045804"/>
                    <a:gd name="connsiteY5" fmla="*/ 979516 h 1906019"/>
                    <a:gd name="connsiteX6" fmla="*/ 2045804 w 2045804"/>
                    <a:gd name="connsiteY6" fmla="*/ 1672703 h 1906019"/>
                    <a:gd name="connsiteX7" fmla="*/ 1310630 w 2045804"/>
                    <a:gd name="connsiteY7" fmla="*/ 1869693 h 1906019"/>
                    <a:gd name="connsiteX8" fmla="*/ 14374 w 2045804"/>
                    <a:gd name="connsiteY8" fmla="*/ 1121299 h 1906019"/>
                    <a:gd name="connsiteX9" fmla="*/ 182870 w 2045804"/>
                    <a:gd name="connsiteY9" fmla="*/ 159250 h 1906019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32 w 2045766"/>
                    <a:gd name="connsiteY0" fmla="*/ 199095 h 1945864"/>
                    <a:gd name="connsiteX1" fmla="*/ 420157 w 2045766"/>
                    <a:gd name="connsiteY1" fmla="*/ 2970 h 1945864"/>
                    <a:gd name="connsiteX2" fmla="*/ 566450 w 2045766"/>
                    <a:gd name="connsiteY2" fmla="*/ 248179 h 1945864"/>
                    <a:gd name="connsiteX3" fmla="*/ 767718 w 2045766"/>
                    <a:gd name="connsiteY3" fmla="*/ 1096589 h 1945864"/>
                    <a:gd name="connsiteX4" fmla="*/ 1124853 w 2045766"/>
                    <a:gd name="connsiteY4" fmla="*/ 1216350 h 1945864"/>
                    <a:gd name="connsiteX5" fmla="*/ 1860027 w 2045766"/>
                    <a:gd name="connsiteY5" fmla="*/ 1019361 h 1945864"/>
                    <a:gd name="connsiteX6" fmla="*/ 2045766 w 2045766"/>
                    <a:gd name="connsiteY6" fmla="*/ 1712548 h 1945864"/>
                    <a:gd name="connsiteX7" fmla="*/ 1310592 w 2045766"/>
                    <a:gd name="connsiteY7" fmla="*/ 1909538 h 1945864"/>
                    <a:gd name="connsiteX8" fmla="*/ 14336 w 2045766"/>
                    <a:gd name="connsiteY8" fmla="*/ 1161144 h 1945864"/>
                    <a:gd name="connsiteX9" fmla="*/ 182832 w 2045766"/>
                    <a:gd name="connsiteY9" fmla="*/ 199095 h 1945864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794 h 1946563"/>
                    <a:gd name="connsiteX1" fmla="*/ 420157 w 2045766"/>
                    <a:gd name="connsiteY1" fmla="*/ 3669 h 1946563"/>
                    <a:gd name="connsiteX2" fmla="*/ 566450 w 2045766"/>
                    <a:gd name="connsiteY2" fmla="*/ 248878 h 1946563"/>
                    <a:gd name="connsiteX3" fmla="*/ 767718 w 2045766"/>
                    <a:gd name="connsiteY3" fmla="*/ 1097288 h 1946563"/>
                    <a:gd name="connsiteX4" fmla="*/ 1124853 w 2045766"/>
                    <a:gd name="connsiteY4" fmla="*/ 1217049 h 1946563"/>
                    <a:gd name="connsiteX5" fmla="*/ 1860027 w 2045766"/>
                    <a:gd name="connsiteY5" fmla="*/ 1020060 h 1946563"/>
                    <a:gd name="connsiteX6" fmla="*/ 2045766 w 2045766"/>
                    <a:gd name="connsiteY6" fmla="*/ 1713247 h 1946563"/>
                    <a:gd name="connsiteX7" fmla="*/ 1310592 w 2045766"/>
                    <a:gd name="connsiteY7" fmla="*/ 1910237 h 1946563"/>
                    <a:gd name="connsiteX8" fmla="*/ 14336 w 2045766"/>
                    <a:gd name="connsiteY8" fmla="*/ 1161843 h 1946563"/>
                    <a:gd name="connsiteX9" fmla="*/ 182832 w 2045766"/>
                    <a:gd name="connsiteY9" fmla="*/ 199794 h 1946563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20877 h 1967646"/>
                    <a:gd name="connsiteX1" fmla="*/ 522552 w 2045766"/>
                    <a:gd name="connsiteY1" fmla="*/ 2280 h 1967646"/>
                    <a:gd name="connsiteX2" fmla="*/ 566450 w 2045766"/>
                    <a:gd name="connsiteY2" fmla="*/ 269961 h 1967646"/>
                    <a:gd name="connsiteX3" fmla="*/ 767718 w 2045766"/>
                    <a:gd name="connsiteY3" fmla="*/ 1118371 h 1967646"/>
                    <a:gd name="connsiteX4" fmla="*/ 1124853 w 2045766"/>
                    <a:gd name="connsiteY4" fmla="*/ 1238132 h 1967646"/>
                    <a:gd name="connsiteX5" fmla="*/ 1860027 w 2045766"/>
                    <a:gd name="connsiteY5" fmla="*/ 1041143 h 1967646"/>
                    <a:gd name="connsiteX6" fmla="*/ 2045766 w 2045766"/>
                    <a:gd name="connsiteY6" fmla="*/ 1734330 h 1967646"/>
                    <a:gd name="connsiteX7" fmla="*/ 1310592 w 2045766"/>
                    <a:gd name="connsiteY7" fmla="*/ 1931320 h 1967646"/>
                    <a:gd name="connsiteX8" fmla="*/ 14336 w 2045766"/>
                    <a:gd name="connsiteY8" fmla="*/ 1182926 h 1967646"/>
                    <a:gd name="connsiteX9" fmla="*/ 182832 w 2045766"/>
                    <a:gd name="connsiteY9" fmla="*/ 220877 h 1967646"/>
                    <a:gd name="connsiteX0" fmla="*/ 182832 w 2045766"/>
                    <a:gd name="connsiteY0" fmla="*/ 222461 h 1969230"/>
                    <a:gd name="connsiteX1" fmla="*/ 522552 w 2045766"/>
                    <a:gd name="connsiteY1" fmla="*/ 3864 h 1969230"/>
                    <a:gd name="connsiteX2" fmla="*/ 566450 w 2045766"/>
                    <a:gd name="connsiteY2" fmla="*/ 271545 h 1969230"/>
                    <a:gd name="connsiteX3" fmla="*/ 767718 w 2045766"/>
                    <a:gd name="connsiteY3" fmla="*/ 1119955 h 1969230"/>
                    <a:gd name="connsiteX4" fmla="*/ 1124853 w 2045766"/>
                    <a:gd name="connsiteY4" fmla="*/ 1239716 h 1969230"/>
                    <a:gd name="connsiteX5" fmla="*/ 1860027 w 2045766"/>
                    <a:gd name="connsiteY5" fmla="*/ 1042727 h 1969230"/>
                    <a:gd name="connsiteX6" fmla="*/ 2045766 w 2045766"/>
                    <a:gd name="connsiteY6" fmla="*/ 1735914 h 1969230"/>
                    <a:gd name="connsiteX7" fmla="*/ 1310592 w 2045766"/>
                    <a:gd name="connsiteY7" fmla="*/ 1932904 h 1969230"/>
                    <a:gd name="connsiteX8" fmla="*/ 14336 w 2045766"/>
                    <a:gd name="connsiteY8" fmla="*/ 1184510 h 1969230"/>
                    <a:gd name="connsiteX9" fmla="*/ 182832 w 2045766"/>
                    <a:gd name="connsiteY9" fmla="*/ 222461 h 1969230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045766" h="1927788">
                      <a:moveTo>
                        <a:pt x="182832" y="181019"/>
                      </a:moveTo>
                      <a:cubicBezTo>
                        <a:pt x="228904" y="-23169"/>
                        <a:pt x="322741" y="-7746"/>
                        <a:pt x="431773" y="8946"/>
                      </a:cubicBezTo>
                      <a:cubicBezTo>
                        <a:pt x="540805" y="25638"/>
                        <a:pt x="564961" y="50243"/>
                        <a:pt x="566450" y="230103"/>
                      </a:cubicBezTo>
                      <a:cubicBezTo>
                        <a:pt x="567939" y="409963"/>
                        <a:pt x="666524" y="965910"/>
                        <a:pt x="767718" y="1078513"/>
                      </a:cubicBezTo>
                      <a:cubicBezTo>
                        <a:pt x="849337" y="1183257"/>
                        <a:pt x="988519" y="1234804"/>
                        <a:pt x="1124853" y="1198274"/>
                      </a:cubicBezTo>
                      <a:lnTo>
                        <a:pt x="1860027" y="1001285"/>
                      </a:lnTo>
                      <a:lnTo>
                        <a:pt x="2045766" y="1694472"/>
                      </a:lnTo>
                      <a:lnTo>
                        <a:pt x="1310592" y="1891462"/>
                      </a:lnTo>
                      <a:cubicBezTo>
                        <a:pt x="745978" y="2042750"/>
                        <a:pt x="165624" y="1707682"/>
                        <a:pt x="14336" y="1143068"/>
                      </a:cubicBezTo>
                      <a:cubicBezTo>
                        <a:pt x="-49226" y="881584"/>
                        <a:pt x="115195" y="374048"/>
                        <a:pt x="182832" y="181019"/>
                      </a:cubicBez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5715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43" name="フリーフォーム: 図形 142">
                  <a:extLst>
                    <a:ext uri="{FF2B5EF4-FFF2-40B4-BE49-F238E27FC236}">
                      <a16:creationId xmlns:a16="http://schemas.microsoft.com/office/drawing/2014/main" id="{417688C5-A99D-147F-BEFF-4648C8BA3A50}"/>
                    </a:ext>
                  </a:extLst>
                </p:cNvPr>
                <p:cNvSpPr/>
                <p:nvPr/>
              </p:nvSpPr>
              <p:spPr>
                <a:xfrm rot="1800000">
                  <a:off x="5040532" y="1588390"/>
                  <a:ext cx="262680" cy="219464"/>
                </a:xfrm>
                <a:custGeom>
                  <a:avLst/>
                  <a:gdLst>
                    <a:gd name="connsiteX0" fmla="*/ 225532 w 262680"/>
                    <a:gd name="connsiteY0" fmla="*/ 25624 h 219464"/>
                    <a:gd name="connsiteX1" fmla="*/ 242642 w 262680"/>
                    <a:gd name="connsiteY1" fmla="*/ 21987 h 219464"/>
                    <a:gd name="connsiteX2" fmla="*/ 243988 w 262680"/>
                    <a:gd name="connsiteY2" fmla="*/ 22237 h 219464"/>
                    <a:gd name="connsiteX3" fmla="*/ 262293 w 262680"/>
                    <a:gd name="connsiteY3" fmla="*/ 48875 h 219464"/>
                    <a:gd name="connsiteX4" fmla="*/ 258100 w 262680"/>
                    <a:gd name="connsiteY4" fmla="*/ 71494 h 219464"/>
                    <a:gd name="connsiteX5" fmla="*/ 231462 w 262680"/>
                    <a:gd name="connsiteY5" fmla="*/ 89800 h 219464"/>
                    <a:gd name="connsiteX6" fmla="*/ 230116 w 262680"/>
                    <a:gd name="connsiteY6" fmla="*/ 89551 h 219464"/>
                    <a:gd name="connsiteX7" fmla="*/ 211811 w 262680"/>
                    <a:gd name="connsiteY7" fmla="*/ 62913 h 219464"/>
                    <a:gd name="connsiteX8" fmla="*/ 216004 w 262680"/>
                    <a:gd name="connsiteY8" fmla="*/ 40293 h 219464"/>
                    <a:gd name="connsiteX9" fmla="*/ 225532 w 262680"/>
                    <a:gd name="connsiteY9" fmla="*/ 25624 h 219464"/>
                    <a:gd name="connsiteX10" fmla="*/ 46740 w 262680"/>
                    <a:gd name="connsiteY10" fmla="*/ 102620 h 219464"/>
                    <a:gd name="connsiteX11" fmla="*/ 69696 w 262680"/>
                    <a:gd name="connsiteY11" fmla="*/ 97986 h 219464"/>
                    <a:gd name="connsiteX12" fmla="*/ 157948 w 262680"/>
                    <a:gd name="connsiteY12" fmla="*/ 97986 h 219464"/>
                    <a:gd name="connsiteX13" fmla="*/ 216923 w 262680"/>
                    <a:gd name="connsiteY13" fmla="*/ 156961 h 219464"/>
                    <a:gd name="connsiteX14" fmla="*/ 216923 w 262680"/>
                    <a:gd name="connsiteY14" fmla="*/ 160489 h 219464"/>
                    <a:gd name="connsiteX15" fmla="*/ 157948 w 262680"/>
                    <a:gd name="connsiteY15" fmla="*/ 219464 h 219464"/>
                    <a:gd name="connsiteX16" fmla="*/ 69696 w 262680"/>
                    <a:gd name="connsiteY16" fmla="*/ 219464 h 219464"/>
                    <a:gd name="connsiteX17" fmla="*/ 10721 w 262680"/>
                    <a:gd name="connsiteY17" fmla="*/ 160489 h 219464"/>
                    <a:gd name="connsiteX18" fmla="*/ 10721 w 262680"/>
                    <a:gd name="connsiteY18" fmla="*/ 156961 h 219464"/>
                    <a:gd name="connsiteX19" fmla="*/ 46740 w 262680"/>
                    <a:gd name="connsiteY19" fmla="*/ 102620 h 219464"/>
                    <a:gd name="connsiteX20" fmla="*/ 151899 w 262680"/>
                    <a:gd name="connsiteY20" fmla="*/ 9926 h 219464"/>
                    <a:gd name="connsiteX21" fmla="*/ 168060 w 262680"/>
                    <a:gd name="connsiteY21" fmla="*/ 3232 h 219464"/>
                    <a:gd name="connsiteX22" fmla="*/ 169427 w 262680"/>
                    <a:gd name="connsiteY22" fmla="*/ 3232 h 219464"/>
                    <a:gd name="connsiteX23" fmla="*/ 192282 w 262680"/>
                    <a:gd name="connsiteY23" fmla="*/ 26087 h 219464"/>
                    <a:gd name="connsiteX24" fmla="*/ 192282 w 262680"/>
                    <a:gd name="connsiteY24" fmla="*/ 49092 h 219464"/>
                    <a:gd name="connsiteX25" fmla="*/ 169427 w 262680"/>
                    <a:gd name="connsiteY25" fmla="*/ 71947 h 219464"/>
                    <a:gd name="connsiteX26" fmla="*/ 168060 w 262680"/>
                    <a:gd name="connsiteY26" fmla="*/ 71947 h 219464"/>
                    <a:gd name="connsiteX27" fmla="*/ 145205 w 262680"/>
                    <a:gd name="connsiteY27" fmla="*/ 49092 h 219464"/>
                    <a:gd name="connsiteX28" fmla="*/ 145205 w 262680"/>
                    <a:gd name="connsiteY28" fmla="*/ 26087 h 219464"/>
                    <a:gd name="connsiteX29" fmla="*/ 151899 w 262680"/>
                    <a:gd name="connsiteY29" fmla="*/ 9926 h 219464"/>
                    <a:gd name="connsiteX30" fmla="*/ 81291 w 262680"/>
                    <a:gd name="connsiteY30" fmla="*/ 6694 h 219464"/>
                    <a:gd name="connsiteX31" fmla="*/ 97452 w 262680"/>
                    <a:gd name="connsiteY31" fmla="*/ 0 h 219464"/>
                    <a:gd name="connsiteX32" fmla="*/ 98820 w 262680"/>
                    <a:gd name="connsiteY32" fmla="*/ 0 h 219464"/>
                    <a:gd name="connsiteX33" fmla="*/ 121675 w 262680"/>
                    <a:gd name="connsiteY33" fmla="*/ 22855 h 219464"/>
                    <a:gd name="connsiteX34" fmla="*/ 121675 w 262680"/>
                    <a:gd name="connsiteY34" fmla="*/ 45860 h 219464"/>
                    <a:gd name="connsiteX35" fmla="*/ 98820 w 262680"/>
                    <a:gd name="connsiteY35" fmla="*/ 68715 h 219464"/>
                    <a:gd name="connsiteX36" fmla="*/ 97452 w 262680"/>
                    <a:gd name="connsiteY36" fmla="*/ 68715 h 219464"/>
                    <a:gd name="connsiteX37" fmla="*/ 74597 w 262680"/>
                    <a:gd name="connsiteY37" fmla="*/ 45860 h 219464"/>
                    <a:gd name="connsiteX38" fmla="*/ 74597 w 262680"/>
                    <a:gd name="connsiteY38" fmla="*/ 22855 h 219464"/>
                    <a:gd name="connsiteX39" fmla="*/ 81291 w 262680"/>
                    <a:gd name="connsiteY39" fmla="*/ 6694 h 219464"/>
                    <a:gd name="connsiteX40" fmla="*/ 19478 w 262680"/>
                    <a:gd name="connsiteY40" fmla="*/ 12325 h 219464"/>
                    <a:gd name="connsiteX41" fmla="*/ 20831 w 262680"/>
                    <a:gd name="connsiteY41" fmla="*/ 12123 h 219464"/>
                    <a:gd name="connsiteX42" fmla="*/ 46814 w 262680"/>
                    <a:gd name="connsiteY42" fmla="*/ 31347 h 219464"/>
                    <a:gd name="connsiteX43" fmla="*/ 50216 w 262680"/>
                    <a:gd name="connsiteY43" fmla="*/ 54099 h 219464"/>
                    <a:gd name="connsiteX44" fmla="*/ 30992 w 262680"/>
                    <a:gd name="connsiteY44" fmla="*/ 80083 h 219464"/>
                    <a:gd name="connsiteX45" fmla="*/ 29639 w 262680"/>
                    <a:gd name="connsiteY45" fmla="*/ 80285 h 219464"/>
                    <a:gd name="connsiteX46" fmla="*/ 3656 w 262680"/>
                    <a:gd name="connsiteY46" fmla="*/ 61061 h 219464"/>
                    <a:gd name="connsiteX47" fmla="*/ 254 w 262680"/>
                    <a:gd name="connsiteY47" fmla="*/ 38309 h 219464"/>
                    <a:gd name="connsiteX48" fmla="*/ 19478 w 262680"/>
                    <a:gd name="connsiteY48" fmla="*/ 12325 h 2194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</a:cxnLst>
                  <a:rect l="l" t="t" r="r" b="b"/>
                  <a:pathLst>
                    <a:path w="262680" h="219464">
                      <a:moveTo>
                        <a:pt x="225532" y="25624"/>
                      </a:moveTo>
                      <a:cubicBezTo>
                        <a:pt x="230353" y="22311"/>
                        <a:pt x="236437" y="20837"/>
                        <a:pt x="242642" y="21987"/>
                      </a:cubicBezTo>
                      <a:lnTo>
                        <a:pt x="243988" y="22237"/>
                      </a:lnTo>
                      <a:cubicBezTo>
                        <a:pt x="256398" y="24537"/>
                        <a:pt x="264594" y="36464"/>
                        <a:pt x="262293" y="48875"/>
                      </a:cubicBezTo>
                      <a:lnTo>
                        <a:pt x="258100" y="71494"/>
                      </a:lnTo>
                      <a:cubicBezTo>
                        <a:pt x="255799" y="83905"/>
                        <a:pt x="243872" y="92101"/>
                        <a:pt x="231462" y="89800"/>
                      </a:cubicBezTo>
                      <a:lnTo>
                        <a:pt x="230116" y="89551"/>
                      </a:lnTo>
                      <a:cubicBezTo>
                        <a:pt x="217706" y="87250"/>
                        <a:pt x="209510" y="75323"/>
                        <a:pt x="211811" y="62913"/>
                      </a:cubicBezTo>
                      <a:lnTo>
                        <a:pt x="216004" y="40293"/>
                      </a:lnTo>
                      <a:cubicBezTo>
                        <a:pt x="217154" y="34088"/>
                        <a:pt x="220712" y="28936"/>
                        <a:pt x="225532" y="25624"/>
                      </a:cubicBezTo>
                      <a:close/>
                      <a:moveTo>
                        <a:pt x="46740" y="102620"/>
                      </a:moveTo>
                      <a:cubicBezTo>
                        <a:pt x="53796" y="99636"/>
                        <a:pt x="61553" y="97986"/>
                        <a:pt x="69696" y="97986"/>
                      </a:cubicBezTo>
                      <a:lnTo>
                        <a:pt x="157948" y="97986"/>
                      </a:lnTo>
                      <a:cubicBezTo>
                        <a:pt x="190519" y="97986"/>
                        <a:pt x="216923" y="124390"/>
                        <a:pt x="216923" y="156961"/>
                      </a:cubicBezTo>
                      <a:lnTo>
                        <a:pt x="216923" y="160489"/>
                      </a:lnTo>
                      <a:cubicBezTo>
                        <a:pt x="216923" y="193060"/>
                        <a:pt x="190519" y="219464"/>
                        <a:pt x="157948" y="219464"/>
                      </a:cubicBezTo>
                      <a:lnTo>
                        <a:pt x="69696" y="219464"/>
                      </a:lnTo>
                      <a:cubicBezTo>
                        <a:pt x="37125" y="219464"/>
                        <a:pt x="10721" y="193060"/>
                        <a:pt x="10721" y="160489"/>
                      </a:cubicBezTo>
                      <a:lnTo>
                        <a:pt x="10721" y="156961"/>
                      </a:lnTo>
                      <a:cubicBezTo>
                        <a:pt x="10721" y="132533"/>
                        <a:pt x="25573" y="111573"/>
                        <a:pt x="46740" y="102620"/>
                      </a:cubicBezTo>
                      <a:close/>
                      <a:moveTo>
                        <a:pt x="151899" y="9926"/>
                      </a:moveTo>
                      <a:cubicBezTo>
                        <a:pt x="156035" y="5790"/>
                        <a:pt x="161749" y="3232"/>
                        <a:pt x="168060" y="3232"/>
                      </a:cubicBezTo>
                      <a:lnTo>
                        <a:pt x="169427" y="3232"/>
                      </a:lnTo>
                      <a:cubicBezTo>
                        <a:pt x="182049" y="3232"/>
                        <a:pt x="192282" y="13465"/>
                        <a:pt x="192282" y="26087"/>
                      </a:cubicBezTo>
                      <a:lnTo>
                        <a:pt x="192282" y="49092"/>
                      </a:lnTo>
                      <a:cubicBezTo>
                        <a:pt x="192282" y="61714"/>
                        <a:pt x="182049" y="71947"/>
                        <a:pt x="169427" y="71947"/>
                      </a:cubicBezTo>
                      <a:lnTo>
                        <a:pt x="168060" y="71947"/>
                      </a:lnTo>
                      <a:cubicBezTo>
                        <a:pt x="155438" y="71947"/>
                        <a:pt x="145205" y="61714"/>
                        <a:pt x="145205" y="49092"/>
                      </a:cubicBezTo>
                      <a:lnTo>
                        <a:pt x="145205" y="26087"/>
                      </a:lnTo>
                      <a:cubicBezTo>
                        <a:pt x="145205" y="19776"/>
                        <a:pt x="147763" y="14062"/>
                        <a:pt x="151899" y="9926"/>
                      </a:cubicBezTo>
                      <a:close/>
                      <a:moveTo>
                        <a:pt x="81291" y="6694"/>
                      </a:moveTo>
                      <a:cubicBezTo>
                        <a:pt x="85427" y="2558"/>
                        <a:pt x="91141" y="0"/>
                        <a:pt x="97452" y="0"/>
                      </a:cubicBezTo>
                      <a:lnTo>
                        <a:pt x="98820" y="0"/>
                      </a:lnTo>
                      <a:cubicBezTo>
                        <a:pt x="111442" y="0"/>
                        <a:pt x="121675" y="10233"/>
                        <a:pt x="121675" y="22855"/>
                      </a:cubicBezTo>
                      <a:lnTo>
                        <a:pt x="121675" y="45860"/>
                      </a:lnTo>
                      <a:cubicBezTo>
                        <a:pt x="121675" y="58482"/>
                        <a:pt x="111442" y="68715"/>
                        <a:pt x="98820" y="68715"/>
                      </a:cubicBezTo>
                      <a:lnTo>
                        <a:pt x="97452" y="68715"/>
                      </a:lnTo>
                      <a:cubicBezTo>
                        <a:pt x="84830" y="68715"/>
                        <a:pt x="74597" y="58482"/>
                        <a:pt x="74597" y="45860"/>
                      </a:cubicBezTo>
                      <a:lnTo>
                        <a:pt x="74597" y="22855"/>
                      </a:lnTo>
                      <a:cubicBezTo>
                        <a:pt x="74597" y="16544"/>
                        <a:pt x="77155" y="10830"/>
                        <a:pt x="81291" y="6694"/>
                      </a:cubicBezTo>
                      <a:close/>
                      <a:moveTo>
                        <a:pt x="19478" y="12325"/>
                      </a:moveTo>
                      <a:lnTo>
                        <a:pt x="20831" y="12123"/>
                      </a:lnTo>
                      <a:cubicBezTo>
                        <a:pt x="33314" y="10256"/>
                        <a:pt x="44948" y="18864"/>
                        <a:pt x="46814" y="31347"/>
                      </a:cubicBezTo>
                      <a:lnTo>
                        <a:pt x="50216" y="54099"/>
                      </a:lnTo>
                      <a:cubicBezTo>
                        <a:pt x="52083" y="66582"/>
                        <a:pt x="43475" y="78216"/>
                        <a:pt x="30992" y="80083"/>
                      </a:cubicBezTo>
                      <a:lnTo>
                        <a:pt x="29639" y="80285"/>
                      </a:lnTo>
                      <a:cubicBezTo>
                        <a:pt x="17156" y="82151"/>
                        <a:pt x="5522" y="73544"/>
                        <a:pt x="3656" y="61061"/>
                      </a:cubicBezTo>
                      <a:lnTo>
                        <a:pt x="254" y="38309"/>
                      </a:lnTo>
                      <a:cubicBezTo>
                        <a:pt x="-1612" y="25826"/>
                        <a:pt x="6995" y="14192"/>
                        <a:pt x="19478" y="12325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38100" cap="rnd" cmpd="sng" algn="ctr">
                  <a:noFill/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116" name="グループ化 115">
                <a:extLst>
                  <a:ext uri="{FF2B5EF4-FFF2-40B4-BE49-F238E27FC236}">
                    <a16:creationId xmlns:a16="http://schemas.microsoft.com/office/drawing/2014/main" id="{4CB924DE-2E0F-6371-8714-B01A337C2F72}"/>
                  </a:ext>
                </a:extLst>
              </p:cNvPr>
              <p:cNvGrpSpPr/>
              <p:nvPr/>
            </p:nvGrpSpPr>
            <p:grpSpPr>
              <a:xfrm>
                <a:off x="3794361" y="2438880"/>
                <a:ext cx="2006302" cy="2151213"/>
                <a:chOff x="4379059" y="1477798"/>
                <a:chExt cx="2006302" cy="2151213"/>
              </a:xfrm>
            </p:grpSpPr>
            <p:grpSp>
              <p:nvGrpSpPr>
                <p:cNvPr id="134" name="グループ化 133">
                  <a:extLst>
                    <a:ext uri="{FF2B5EF4-FFF2-40B4-BE49-F238E27FC236}">
                      <a16:creationId xmlns:a16="http://schemas.microsoft.com/office/drawing/2014/main" id="{FE262D75-E66E-CC91-B2F5-ACB37CB0C2CE}"/>
                    </a:ext>
                  </a:extLst>
                </p:cNvPr>
                <p:cNvGrpSpPr/>
                <p:nvPr/>
              </p:nvGrpSpPr>
              <p:grpSpPr>
                <a:xfrm>
                  <a:off x="5147511" y="1477798"/>
                  <a:ext cx="204092" cy="169955"/>
                  <a:chOff x="5147511" y="1477798"/>
                  <a:chExt cx="204092" cy="169955"/>
                </a:xfrm>
              </p:grpSpPr>
              <p:sp>
                <p:nvSpPr>
                  <p:cNvPr id="137" name="二等辺三角形 125">
                    <a:extLst>
                      <a:ext uri="{FF2B5EF4-FFF2-40B4-BE49-F238E27FC236}">
                        <a16:creationId xmlns:a16="http://schemas.microsoft.com/office/drawing/2014/main" id="{29E02E47-9A28-1D17-EC5D-7F41C71B90F7}"/>
                      </a:ext>
                    </a:extLst>
                  </p:cNvPr>
                  <p:cNvSpPr/>
                  <p:nvPr/>
                </p:nvSpPr>
                <p:spPr>
                  <a:xfrm rot="1257251" flipH="1">
                    <a:off x="5147511" y="1477798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38" name="二等辺三角形 125">
                    <a:extLst>
                      <a:ext uri="{FF2B5EF4-FFF2-40B4-BE49-F238E27FC236}">
                        <a16:creationId xmlns:a16="http://schemas.microsoft.com/office/drawing/2014/main" id="{5AC444CE-D3EE-36D0-8B39-F3509E2B5A2D}"/>
                      </a:ext>
                    </a:extLst>
                  </p:cNvPr>
                  <p:cNvSpPr/>
                  <p:nvPr/>
                </p:nvSpPr>
                <p:spPr>
                  <a:xfrm rot="1800000" flipH="1">
                    <a:off x="5197517" y="1501609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39" name="二等辺三角形 125">
                    <a:extLst>
                      <a:ext uri="{FF2B5EF4-FFF2-40B4-BE49-F238E27FC236}">
                        <a16:creationId xmlns:a16="http://schemas.microsoft.com/office/drawing/2014/main" id="{E45F97CF-9EEE-39B6-F9F7-5B8F75990CED}"/>
                      </a:ext>
                    </a:extLst>
                  </p:cNvPr>
                  <p:cNvSpPr/>
                  <p:nvPr/>
                </p:nvSpPr>
                <p:spPr>
                  <a:xfrm rot="2051135" flipH="1">
                    <a:off x="5252286" y="1539712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40" name="二等辺三角形 125">
                    <a:extLst>
                      <a:ext uri="{FF2B5EF4-FFF2-40B4-BE49-F238E27FC236}">
                        <a16:creationId xmlns:a16="http://schemas.microsoft.com/office/drawing/2014/main" id="{DC9326CF-E54F-5AF9-FA7E-04E907EA867D}"/>
                      </a:ext>
                    </a:extLst>
                  </p:cNvPr>
                  <p:cNvSpPr/>
                  <p:nvPr/>
                </p:nvSpPr>
                <p:spPr>
                  <a:xfrm rot="2418469" flipH="1">
                    <a:off x="5295148" y="1575430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135" name="フリーフォーム: 図形 134">
                  <a:extLst>
                    <a:ext uri="{FF2B5EF4-FFF2-40B4-BE49-F238E27FC236}">
                      <a16:creationId xmlns:a16="http://schemas.microsoft.com/office/drawing/2014/main" id="{B90D1E17-F538-1ECB-4A39-6288F57E05F0}"/>
                    </a:ext>
                  </a:extLst>
                </p:cNvPr>
                <p:cNvSpPr/>
                <p:nvPr/>
              </p:nvSpPr>
              <p:spPr>
                <a:xfrm rot="1546237">
                  <a:off x="4379059" y="1738412"/>
                  <a:ext cx="2006302" cy="1890599"/>
                </a:xfrm>
                <a:custGeom>
                  <a:avLst/>
                  <a:gdLst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519543 w 2054328"/>
                    <a:gd name="connsiteY15" fmla="*/ 42806 h 1746769"/>
                    <a:gd name="connsiteX16" fmla="*/ 161076 w 2054328"/>
                    <a:gd name="connsiteY16" fmla="*/ 138857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161076 w 2054328"/>
                    <a:gd name="connsiteY15" fmla="*/ 138857 h 1746769"/>
                    <a:gd name="connsiteX16" fmla="*/ 191394 w 2054328"/>
                    <a:gd name="connsiteY16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61076 w 2054328"/>
                    <a:gd name="connsiteY14" fmla="*/ 138857 h 1746769"/>
                    <a:gd name="connsiteX15" fmla="*/ 191394 w 2054328"/>
                    <a:gd name="connsiteY15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91394 w 2054328"/>
                    <a:gd name="connsiteY14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91394 w 2054328"/>
                    <a:gd name="connsiteY13" fmla="*/ 0 h 1746769"/>
                    <a:gd name="connsiteX0" fmla="*/ 194092 w 2057026"/>
                    <a:gd name="connsiteY0" fmla="*/ 0 h 1746769"/>
                    <a:gd name="connsiteX1" fmla="*/ 576884 w 2057026"/>
                    <a:gd name="connsiteY1" fmla="*/ 0 h 1746769"/>
                    <a:gd name="connsiteX2" fmla="*/ 768280 w 2057026"/>
                    <a:gd name="connsiteY2" fmla="*/ 876593 h 1746769"/>
                    <a:gd name="connsiteX3" fmla="*/ 765792 w 2057026"/>
                    <a:gd name="connsiteY3" fmla="*/ 876593 h 1746769"/>
                    <a:gd name="connsiteX4" fmla="*/ 778978 w 2057026"/>
                    <a:gd name="connsiteY4" fmla="*/ 897494 h 1746769"/>
                    <a:gd name="connsiteX5" fmla="*/ 1136113 w 2057026"/>
                    <a:gd name="connsiteY5" fmla="*/ 1017255 h 1746769"/>
                    <a:gd name="connsiteX6" fmla="*/ 1871287 w 2057026"/>
                    <a:gd name="connsiteY6" fmla="*/ 820266 h 1746769"/>
                    <a:gd name="connsiteX7" fmla="*/ 2057026 w 2057026"/>
                    <a:gd name="connsiteY7" fmla="*/ 1513453 h 1746769"/>
                    <a:gd name="connsiteX8" fmla="*/ 1321852 w 2057026"/>
                    <a:gd name="connsiteY8" fmla="*/ 1710443 h 1746769"/>
                    <a:gd name="connsiteX9" fmla="*/ 25596 w 2057026"/>
                    <a:gd name="connsiteY9" fmla="*/ 962049 h 1746769"/>
                    <a:gd name="connsiteX10" fmla="*/ 2698 w 2057026"/>
                    <a:gd name="connsiteY10" fmla="*/ 876592 h 1746769"/>
                    <a:gd name="connsiteX11" fmla="*/ 2698 w 2057026"/>
                    <a:gd name="connsiteY11" fmla="*/ 876592 h 1746769"/>
                    <a:gd name="connsiteX12" fmla="*/ 2698 w 2057026"/>
                    <a:gd name="connsiteY12" fmla="*/ 876591 h 1746769"/>
                    <a:gd name="connsiteX13" fmla="*/ 194092 w 2057026"/>
                    <a:gd name="connsiteY13" fmla="*/ 0 h 1746769"/>
                    <a:gd name="connsiteX0" fmla="*/ 194745 w 2057679"/>
                    <a:gd name="connsiteY0" fmla="*/ 0 h 1746769"/>
                    <a:gd name="connsiteX1" fmla="*/ 577537 w 2057679"/>
                    <a:gd name="connsiteY1" fmla="*/ 0 h 1746769"/>
                    <a:gd name="connsiteX2" fmla="*/ 768933 w 2057679"/>
                    <a:gd name="connsiteY2" fmla="*/ 876593 h 1746769"/>
                    <a:gd name="connsiteX3" fmla="*/ 766445 w 2057679"/>
                    <a:gd name="connsiteY3" fmla="*/ 876593 h 1746769"/>
                    <a:gd name="connsiteX4" fmla="*/ 779631 w 2057679"/>
                    <a:gd name="connsiteY4" fmla="*/ 897494 h 1746769"/>
                    <a:gd name="connsiteX5" fmla="*/ 1136766 w 2057679"/>
                    <a:gd name="connsiteY5" fmla="*/ 1017255 h 1746769"/>
                    <a:gd name="connsiteX6" fmla="*/ 1871940 w 2057679"/>
                    <a:gd name="connsiteY6" fmla="*/ 820266 h 1746769"/>
                    <a:gd name="connsiteX7" fmla="*/ 2057679 w 2057679"/>
                    <a:gd name="connsiteY7" fmla="*/ 1513453 h 1746769"/>
                    <a:gd name="connsiteX8" fmla="*/ 1322505 w 2057679"/>
                    <a:gd name="connsiteY8" fmla="*/ 1710443 h 1746769"/>
                    <a:gd name="connsiteX9" fmla="*/ 26249 w 2057679"/>
                    <a:gd name="connsiteY9" fmla="*/ 962049 h 1746769"/>
                    <a:gd name="connsiteX10" fmla="*/ 3351 w 2057679"/>
                    <a:gd name="connsiteY10" fmla="*/ 876592 h 1746769"/>
                    <a:gd name="connsiteX11" fmla="*/ 3351 w 2057679"/>
                    <a:gd name="connsiteY11" fmla="*/ 876592 h 1746769"/>
                    <a:gd name="connsiteX12" fmla="*/ 3351 w 2057679"/>
                    <a:gd name="connsiteY12" fmla="*/ 876591 h 1746769"/>
                    <a:gd name="connsiteX13" fmla="*/ 194745 w 2057679"/>
                    <a:gd name="connsiteY13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191394 w 2054328"/>
                    <a:gd name="connsiteY12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191394 w 2054328"/>
                    <a:gd name="connsiteY11" fmla="*/ 0 h 1746769"/>
                    <a:gd name="connsiteX0" fmla="*/ 168496 w 2031430"/>
                    <a:gd name="connsiteY0" fmla="*/ 0 h 1746769"/>
                    <a:gd name="connsiteX1" fmla="*/ 551288 w 2031430"/>
                    <a:gd name="connsiteY1" fmla="*/ 0 h 1746769"/>
                    <a:gd name="connsiteX2" fmla="*/ 742684 w 2031430"/>
                    <a:gd name="connsiteY2" fmla="*/ 876593 h 1746769"/>
                    <a:gd name="connsiteX3" fmla="*/ 740196 w 2031430"/>
                    <a:gd name="connsiteY3" fmla="*/ 876593 h 1746769"/>
                    <a:gd name="connsiteX4" fmla="*/ 753382 w 2031430"/>
                    <a:gd name="connsiteY4" fmla="*/ 897494 h 1746769"/>
                    <a:gd name="connsiteX5" fmla="*/ 1110517 w 2031430"/>
                    <a:gd name="connsiteY5" fmla="*/ 1017255 h 1746769"/>
                    <a:gd name="connsiteX6" fmla="*/ 1845691 w 2031430"/>
                    <a:gd name="connsiteY6" fmla="*/ 820266 h 1746769"/>
                    <a:gd name="connsiteX7" fmla="*/ 2031430 w 2031430"/>
                    <a:gd name="connsiteY7" fmla="*/ 1513453 h 1746769"/>
                    <a:gd name="connsiteX8" fmla="*/ 1296256 w 2031430"/>
                    <a:gd name="connsiteY8" fmla="*/ 1710443 h 1746769"/>
                    <a:gd name="connsiteX9" fmla="*/ 0 w 2031430"/>
                    <a:gd name="connsiteY9" fmla="*/ 962049 h 1746769"/>
                    <a:gd name="connsiteX10" fmla="*/ 168496 w 2031430"/>
                    <a:gd name="connsiteY10" fmla="*/ 0 h 1746769"/>
                    <a:gd name="connsiteX0" fmla="*/ 182148 w 2045082"/>
                    <a:gd name="connsiteY0" fmla="*/ 0 h 1746769"/>
                    <a:gd name="connsiteX1" fmla="*/ 564940 w 2045082"/>
                    <a:gd name="connsiteY1" fmla="*/ 0 h 1746769"/>
                    <a:gd name="connsiteX2" fmla="*/ 756336 w 2045082"/>
                    <a:gd name="connsiteY2" fmla="*/ 876593 h 1746769"/>
                    <a:gd name="connsiteX3" fmla="*/ 753848 w 2045082"/>
                    <a:gd name="connsiteY3" fmla="*/ 876593 h 1746769"/>
                    <a:gd name="connsiteX4" fmla="*/ 767034 w 2045082"/>
                    <a:gd name="connsiteY4" fmla="*/ 897494 h 1746769"/>
                    <a:gd name="connsiteX5" fmla="*/ 1124169 w 2045082"/>
                    <a:gd name="connsiteY5" fmla="*/ 1017255 h 1746769"/>
                    <a:gd name="connsiteX6" fmla="*/ 1859343 w 2045082"/>
                    <a:gd name="connsiteY6" fmla="*/ 820266 h 1746769"/>
                    <a:gd name="connsiteX7" fmla="*/ 2045082 w 2045082"/>
                    <a:gd name="connsiteY7" fmla="*/ 1513453 h 1746769"/>
                    <a:gd name="connsiteX8" fmla="*/ 1309908 w 2045082"/>
                    <a:gd name="connsiteY8" fmla="*/ 1710443 h 1746769"/>
                    <a:gd name="connsiteX9" fmla="*/ 13652 w 2045082"/>
                    <a:gd name="connsiteY9" fmla="*/ 962049 h 1746769"/>
                    <a:gd name="connsiteX10" fmla="*/ 182148 w 2045082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54016 w 2045250"/>
                    <a:gd name="connsiteY3" fmla="*/ 876593 h 1746769"/>
                    <a:gd name="connsiteX4" fmla="*/ 767202 w 2045250"/>
                    <a:gd name="connsiteY4" fmla="*/ 897494 h 1746769"/>
                    <a:gd name="connsiteX5" fmla="*/ 1124337 w 2045250"/>
                    <a:gd name="connsiteY5" fmla="*/ 1017255 h 1746769"/>
                    <a:gd name="connsiteX6" fmla="*/ 1859511 w 2045250"/>
                    <a:gd name="connsiteY6" fmla="*/ 820266 h 1746769"/>
                    <a:gd name="connsiteX7" fmla="*/ 2045250 w 2045250"/>
                    <a:gd name="connsiteY7" fmla="*/ 1513453 h 1746769"/>
                    <a:gd name="connsiteX8" fmla="*/ 1310076 w 2045250"/>
                    <a:gd name="connsiteY8" fmla="*/ 1710443 h 1746769"/>
                    <a:gd name="connsiteX9" fmla="*/ 13820 w 2045250"/>
                    <a:gd name="connsiteY9" fmla="*/ 962049 h 1746769"/>
                    <a:gd name="connsiteX10" fmla="*/ 182316 w 2045250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67202 w 2045250"/>
                    <a:gd name="connsiteY3" fmla="*/ 897494 h 1746769"/>
                    <a:gd name="connsiteX4" fmla="*/ 1124337 w 2045250"/>
                    <a:gd name="connsiteY4" fmla="*/ 1017255 h 1746769"/>
                    <a:gd name="connsiteX5" fmla="*/ 1859511 w 2045250"/>
                    <a:gd name="connsiteY5" fmla="*/ 820266 h 1746769"/>
                    <a:gd name="connsiteX6" fmla="*/ 2045250 w 2045250"/>
                    <a:gd name="connsiteY6" fmla="*/ 1513453 h 1746769"/>
                    <a:gd name="connsiteX7" fmla="*/ 1310076 w 2045250"/>
                    <a:gd name="connsiteY7" fmla="*/ 1710443 h 1746769"/>
                    <a:gd name="connsiteX8" fmla="*/ 13820 w 2045250"/>
                    <a:gd name="connsiteY8" fmla="*/ 962049 h 1746769"/>
                    <a:gd name="connsiteX9" fmla="*/ 182316 w 2045250"/>
                    <a:gd name="connsiteY9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4315 w 2047249"/>
                    <a:gd name="connsiteY0" fmla="*/ 0 h 1746769"/>
                    <a:gd name="connsiteX1" fmla="*/ 567107 w 2047249"/>
                    <a:gd name="connsiteY1" fmla="*/ 0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90341 h 1837110"/>
                    <a:gd name="connsiteX1" fmla="*/ 408220 w 2047249"/>
                    <a:gd name="connsiteY1" fmla="*/ 458 h 1837110"/>
                    <a:gd name="connsiteX2" fmla="*/ 567933 w 2047249"/>
                    <a:gd name="connsiteY2" fmla="*/ 139425 h 1837110"/>
                    <a:gd name="connsiteX3" fmla="*/ 769201 w 2047249"/>
                    <a:gd name="connsiteY3" fmla="*/ 987835 h 1837110"/>
                    <a:gd name="connsiteX4" fmla="*/ 1126336 w 2047249"/>
                    <a:gd name="connsiteY4" fmla="*/ 1107596 h 1837110"/>
                    <a:gd name="connsiteX5" fmla="*/ 1861510 w 2047249"/>
                    <a:gd name="connsiteY5" fmla="*/ 910607 h 1837110"/>
                    <a:gd name="connsiteX6" fmla="*/ 2047249 w 2047249"/>
                    <a:gd name="connsiteY6" fmla="*/ 1603794 h 1837110"/>
                    <a:gd name="connsiteX7" fmla="*/ 1312075 w 2047249"/>
                    <a:gd name="connsiteY7" fmla="*/ 1800784 h 1837110"/>
                    <a:gd name="connsiteX8" fmla="*/ 15819 w 2047249"/>
                    <a:gd name="connsiteY8" fmla="*/ 1052390 h 1837110"/>
                    <a:gd name="connsiteX9" fmla="*/ 184315 w 2047249"/>
                    <a:gd name="connsiteY9" fmla="*/ 90341 h 1837110"/>
                    <a:gd name="connsiteX0" fmla="*/ 184315 w 2047249"/>
                    <a:gd name="connsiteY0" fmla="*/ 91450 h 1838219"/>
                    <a:gd name="connsiteX1" fmla="*/ 408220 w 2047249"/>
                    <a:gd name="connsiteY1" fmla="*/ 1567 h 1838219"/>
                    <a:gd name="connsiteX2" fmla="*/ 567933 w 2047249"/>
                    <a:gd name="connsiteY2" fmla="*/ 140534 h 1838219"/>
                    <a:gd name="connsiteX3" fmla="*/ 769201 w 2047249"/>
                    <a:gd name="connsiteY3" fmla="*/ 988944 h 1838219"/>
                    <a:gd name="connsiteX4" fmla="*/ 1126336 w 2047249"/>
                    <a:gd name="connsiteY4" fmla="*/ 1108705 h 1838219"/>
                    <a:gd name="connsiteX5" fmla="*/ 1861510 w 2047249"/>
                    <a:gd name="connsiteY5" fmla="*/ 911716 h 1838219"/>
                    <a:gd name="connsiteX6" fmla="*/ 2047249 w 2047249"/>
                    <a:gd name="connsiteY6" fmla="*/ 1604903 h 1838219"/>
                    <a:gd name="connsiteX7" fmla="*/ 1312075 w 2047249"/>
                    <a:gd name="connsiteY7" fmla="*/ 1801893 h 1838219"/>
                    <a:gd name="connsiteX8" fmla="*/ 15819 w 2047249"/>
                    <a:gd name="connsiteY8" fmla="*/ 1053499 h 1838219"/>
                    <a:gd name="connsiteX9" fmla="*/ 184315 w 2047249"/>
                    <a:gd name="connsiteY9" fmla="*/ 91450 h 1838219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2870 w 2045804"/>
                    <a:gd name="connsiteY0" fmla="*/ 159250 h 1906019"/>
                    <a:gd name="connsiteX1" fmla="*/ 423890 w 2045804"/>
                    <a:gd name="connsiteY1" fmla="*/ 9874 h 1906019"/>
                    <a:gd name="connsiteX2" fmla="*/ 566488 w 2045804"/>
                    <a:gd name="connsiteY2" fmla="*/ 208334 h 1906019"/>
                    <a:gd name="connsiteX3" fmla="*/ 767756 w 2045804"/>
                    <a:gd name="connsiteY3" fmla="*/ 1056744 h 1906019"/>
                    <a:gd name="connsiteX4" fmla="*/ 1124891 w 2045804"/>
                    <a:gd name="connsiteY4" fmla="*/ 1176505 h 1906019"/>
                    <a:gd name="connsiteX5" fmla="*/ 1860065 w 2045804"/>
                    <a:gd name="connsiteY5" fmla="*/ 979516 h 1906019"/>
                    <a:gd name="connsiteX6" fmla="*/ 2045804 w 2045804"/>
                    <a:gd name="connsiteY6" fmla="*/ 1672703 h 1906019"/>
                    <a:gd name="connsiteX7" fmla="*/ 1310630 w 2045804"/>
                    <a:gd name="connsiteY7" fmla="*/ 1869693 h 1906019"/>
                    <a:gd name="connsiteX8" fmla="*/ 14374 w 2045804"/>
                    <a:gd name="connsiteY8" fmla="*/ 1121299 h 1906019"/>
                    <a:gd name="connsiteX9" fmla="*/ 182870 w 2045804"/>
                    <a:gd name="connsiteY9" fmla="*/ 159250 h 1906019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32 w 2045766"/>
                    <a:gd name="connsiteY0" fmla="*/ 199095 h 1945864"/>
                    <a:gd name="connsiteX1" fmla="*/ 420157 w 2045766"/>
                    <a:gd name="connsiteY1" fmla="*/ 2970 h 1945864"/>
                    <a:gd name="connsiteX2" fmla="*/ 566450 w 2045766"/>
                    <a:gd name="connsiteY2" fmla="*/ 248179 h 1945864"/>
                    <a:gd name="connsiteX3" fmla="*/ 767718 w 2045766"/>
                    <a:gd name="connsiteY3" fmla="*/ 1096589 h 1945864"/>
                    <a:gd name="connsiteX4" fmla="*/ 1124853 w 2045766"/>
                    <a:gd name="connsiteY4" fmla="*/ 1216350 h 1945864"/>
                    <a:gd name="connsiteX5" fmla="*/ 1860027 w 2045766"/>
                    <a:gd name="connsiteY5" fmla="*/ 1019361 h 1945864"/>
                    <a:gd name="connsiteX6" fmla="*/ 2045766 w 2045766"/>
                    <a:gd name="connsiteY6" fmla="*/ 1712548 h 1945864"/>
                    <a:gd name="connsiteX7" fmla="*/ 1310592 w 2045766"/>
                    <a:gd name="connsiteY7" fmla="*/ 1909538 h 1945864"/>
                    <a:gd name="connsiteX8" fmla="*/ 14336 w 2045766"/>
                    <a:gd name="connsiteY8" fmla="*/ 1161144 h 1945864"/>
                    <a:gd name="connsiteX9" fmla="*/ 182832 w 2045766"/>
                    <a:gd name="connsiteY9" fmla="*/ 199095 h 1945864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794 h 1946563"/>
                    <a:gd name="connsiteX1" fmla="*/ 420157 w 2045766"/>
                    <a:gd name="connsiteY1" fmla="*/ 3669 h 1946563"/>
                    <a:gd name="connsiteX2" fmla="*/ 566450 w 2045766"/>
                    <a:gd name="connsiteY2" fmla="*/ 248878 h 1946563"/>
                    <a:gd name="connsiteX3" fmla="*/ 767718 w 2045766"/>
                    <a:gd name="connsiteY3" fmla="*/ 1097288 h 1946563"/>
                    <a:gd name="connsiteX4" fmla="*/ 1124853 w 2045766"/>
                    <a:gd name="connsiteY4" fmla="*/ 1217049 h 1946563"/>
                    <a:gd name="connsiteX5" fmla="*/ 1860027 w 2045766"/>
                    <a:gd name="connsiteY5" fmla="*/ 1020060 h 1946563"/>
                    <a:gd name="connsiteX6" fmla="*/ 2045766 w 2045766"/>
                    <a:gd name="connsiteY6" fmla="*/ 1713247 h 1946563"/>
                    <a:gd name="connsiteX7" fmla="*/ 1310592 w 2045766"/>
                    <a:gd name="connsiteY7" fmla="*/ 1910237 h 1946563"/>
                    <a:gd name="connsiteX8" fmla="*/ 14336 w 2045766"/>
                    <a:gd name="connsiteY8" fmla="*/ 1161843 h 1946563"/>
                    <a:gd name="connsiteX9" fmla="*/ 182832 w 2045766"/>
                    <a:gd name="connsiteY9" fmla="*/ 199794 h 1946563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20877 h 1967646"/>
                    <a:gd name="connsiteX1" fmla="*/ 522552 w 2045766"/>
                    <a:gd name="connsiteY1" fmla="*/ 2280 h 1967646"/>
                    <a:gd name="connsiteX2" fmla="*/ 566450 w 2045766"/>
                    <a:gd name="connsiteY2" fmla="*/ 269961 h 1967646"/>
                    <a:gd name="connsiteX3" fmla="*/ 767718 w 2045766"/>
                    <a:gd name="connsiteY3" fmla="*/ 1118371 h 1967646"/>
                    <a:gd name="connsiteX4" fmla="*/ 1124853 w 2045766"/>
                    <a:gd name="connsiteY4" fmla="*/ 1238132 h 1967646"/>
                    <a:gd name="connsiteX5" fmla="*/ 1860027 w 2045766"/>
                    <a:gd name="connsiteY5" fmla="*/ 1041143 h 1967646"/>
                    <a:gd name="connsiteX6" fmla="*/ 2045766 w 2045766"/>
                    <a:gd name="connsiteY6" fmla="*/ 1734330 h 1967646"/>
                    <a:gd name="connsiteX7" fmla="*/ 1310592 w 2045766"/>
                    <a:gd name="connsiteY7" fmla="*/ 1931320 h 1967646"/>
                    <a:gd name="connsiteX8" fmla="*/ 14336 w 2045766"/>
                    <a:gd name="connsiteY8" fmla="*/ 1182926 h 1967646"/>
                    <a:gd name="connsiteX9" fmla="*/ 182832 w 2045766"/>
                    <a:gd name="connsiteY9" fmla="*/ 220877 h 1967646"/>
                    <a:gd name="connsiteX0" fmla="*/ 182832 w 2045766"/>
                    <a:gd name="connsiteY0" fmla="*/ 222461 h 1969230"/>
                    <a:gd name="connsiteX1" fmla="*/ 522552 w 2045766"/>
                    <a:gd name="connsiteY1" fmla="*/ 3864 h 1969230"/>
                    <a:gd name="connsiteX2" fmla="*/ 566450 w 2045766"/>
                    <a:gd name="connsiteY2" fmla="*/ 271545 h 1969230"/>
                    <a:gd name="connsiteX3" fmla="*/ 767718 w 2045766"/>
                    <a:gd name="connsiteY3" fmla="*/ 1119955 h 1969230"/>
                    <a:gd name="connsiteX4" fmla="*/ 1124853 w 2045766"/>
                    <a:gd name="connsiteY4" fmla="*/ 1239716 h 1969230"/>
                    <a:gd name="connsiteX5" fmla="*/ 1860027 w 2045766"/>
                    <a:gd name="connsiteY5" fmla="*/ 1042727 h 1969230"/>
                    <a:gd name="connsiteX6" fmla="*/ 2045766 w 2045766"/>
                    <a:gd name="connsiteY6" fmla="*/ 1735914 h 1969230"/>
                    <a:gd name="connsiteX7" fmla="*/ 1310592 w 2045766"/>
                    <a:gd name="connsiteY7" fmla="*/ 1932904 h 1969230"/>
                    <a:gd name="connsiteX8" fmla="*/ 14336 w 2045766"/>
                    <a:gd name="connsiteY8" fmla="*/ 1184510 h 1969230"/>
                    <a:gd name="connsiteX9" fmla="*/ 182832 w 2045766"/>
                    <a:gd name="connsiteY9" fmla="*/ 222461 h 1969230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045766" h="1927788">
                      <a:moveTo>
                        <a:pt x="182832" y="181019"/>
                      </a:moveTo>
                      <a:cubicBezTo>
                        <a:pt x="228904" y="-23169"/>
                        <a:pt x="322741" y="-7746"/>
                        <a:pt x="431773" y="8946"/>
                      </a:cubicBezTo>
                      <a:cubicBezTo>
                        <a:pt x="540805" y="25638"/>
                        <a:pt x="564961" y="50243"/>
                        <a:pt x="566450" y="230103"/>
                      </a:cubicBezTo>
                      <a:cubicBezTo>
                        <a:pt x="567939" y="409963"/>
                        <a:pt x="666524" y="965910"/>
                        <a:pt x="767718" y="1078513"/>
                      </a:cubicBezTo>
                      <a:cubicBezTo>
                        <a:pt x="849337" y="1183257"/>
                        <a:pt x="988519" y="1234804"/>
                        <a:pt x="1124853" y="1198274"/>
                      </a:cubicBezTo>
                      <a:lnTo>
                        <a:pt x="1860027" y="1001285"/>
                      </a:lnTo>
                      <a:lnTo>
                        <a:pt x="2045766" y="1694472"/>
                      </a:lnTo>
                      <a:lnTo>
                        <a:pt x="1310592" y="1891462"/>
                      </a:lnTo>
                      <a:cubicBezTo>
                        <a:pt x="745978" y="2042750"/>
                        <a:pt x="165624" y="1707682"/>
                        <a:pt x="14336" y="1143068"/>
                      </a:cubicBezTo>
                      <a:cubicBezTo>
                        <a:pt x="-49226" y="881584"/>
                        <a:pt x="115195" y="374048"/>
                        <a:pt x="182832" y="181019"/>
                      </a:cubicBez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5715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6" name="フリーフォーム: 図形 135">
                  <a:extLst>
                    <a:ext uri="{FF2B5EF4-FFF2-40B4-BE49-F238E27FC236}">
                      <a16:creationId xmlns:a16="http://schemas.microsoft.com/office/drawing/2014/main" id="{2D56A14E-4FEE-6E9C-70A8-9B24EF67A4C7}"/>
                    </a:ext>
                  </a:extLst>
                </p:cNvPr>
                <p:cNvSpPr/>
                <p:nvPr/>
              </p:nvSpPr>
              <p:spPr>
                <a:xfrm rot="1800000">
                  <a:off x="5040532" y="1588390"/>
                  <a:ext cx="262680" cy="219464"/>
                </a:xfrm>
                <a:custGeom>
                  <a:avLst/>
                  <a:gdLst>
                    <a:gd name="connsiteX0" fmla="*/ 225532 w 262680"/>
                    <a:gd name="connsiteY0" fmla="*/ 25624 h 219464"/>
                    <a:gd name="connsiteX1" fmla="*/ 242642 w 262680"/>
                    <a:gd name="connsiteY1" fmla="*/ 21987 h 219464"/>
                    <a:gd name="connsiteX2" fmla="*/ 243988 w 262680"/>
                    <a:gd name="connsiteY2" fmla="*/ 22237 h 219464"/>
                    <a:gd name="connsiteX3" fmla="*/ 262293 w 262680"/>
                    <a:gd name="connsiteY3" fmla="*/ 48875 h 219464"/>
                    <a:gd name="connsiteX4" fmla="*/ 258100 w 262680"/>
                    <a:gd name="connsiteY4" fmla="*/ 71494 h 219464"/>
                    <a:gd name="connsiteX5" fmla="*/ 231462 w 262680"/>
                    <a:gd name="connsiteY5" fmla="*/ 89800 h 219464"/>
                    <a:gd name="connsiteX6" fmla="*/ 230116 w 262680"/>
                    <a:gd name="connsiteY6" fmla="*/ 89551 h 219464"/>
                    <a:gd name="connsiteX7" fmla="*/ 211811 w 262680"/>
                    <a:gd name="connsiteY7" fmla="*/ 62913 h 219464"/>
                    <a:gd name="connsiteX8" fmla="*/ 216004 w 262680"/>
                    <a:gd name="connsiteY8" fmla="*/ 40293 h 219464"/>
                    <a:gd name="connsiteX9" fmla="*/ 225532 w 262680"/>
                    <a:gd name="connsiteY9" fmla="*/ 25624 h 219464"/>
                    <a:gd name="connsiteX10" fmla="*/ 46740 w 262680"/>
                    <a:gd name="connsiteY10" fmla="*/ 102620 h 219464"/>
                    <a:gd name="connsiteX11" fmla="*/ 69696 w 262680"/>
                    <a:gd name="connsiteY11" fmla="*/ 97986 h 219464"/>
                    <a:gd name="connsiteX12" fmla="*/ 157948 w 262680"/>
                    <a:gd name="connsiteY12" fmla="*/ 97986 h 219464"/>
                    <a:gd name="connsiteX13" fmla="*/ 216923 w 262680"/>
                    <a:gd name="connsiteY13" fmla="*/ 156961 h 219464"/>
                    <a:gd name="connsiteX14" fmla="*/ 216923 w 262680"/>
                    <a:gd name="connsiteY14" fmla="*/ 160489 h 219464"/>
                    <a:gd name="connsiteX15" fmla="*/ 157948 w 262680"/>
                    <a:gd name="connsiteY15" fmla="*/ 219464 h 219464"/>
                    <a:gd name="connsiteX16" fmla="*/ 69696 w 262680"/>
                    <a:gd name="connsiteY16" fmla="*/ 219464 h 219464"/>
                    <a:gd name="connsiteX17" fmla="*/ 10721 w 262680"/>
                    <a:gd name="connsiteY17" fmla="*/ 160489 h 219464"/>
                    <a:gd name="connsiteX18" fmla="*/ 10721 w 262680"/>
                    <a:gd name="connsiteY18" fmla="*/ 156961 h 219464"/>
                    <a:gd name="connsiteX19" fmla="*/ 46740 w 262680"/>
                    <a:gd name="connsiteY19" fmla="*/ 102620 h 219464"/>
                    <a:gd name="connsiteX20" fmla="*/ 151899 w 262680"/>
                    <a:gd name="connsiteY20" fmla="*/ 9926 h 219464"/>
                    <a:gd name="connsiteX21" fmla="*/ 168060 w 262680"/>
                    <a:gd name="connsiteY21" fmla="*/ 3232 h 219464"/>
                    <a:gd name="connsiteX22" fmla="*/ 169427 w 262680"/>
                    <a:gd name="connsiteY22" fmla="*/ 3232 h 219464"/>
                    <a:gd name="connsiteX23" fmla="*/ 192282 w 262680"/>
                    <a:gd name="connsiteY23" fmla="*/ 26087 h 219464"/>
                    <a:gd name="connsiteX24" fmla="*/ 192282 w 262680"/>
                    <a:gd name="connsiteY24" fmla="*/ 49092 h 219464"/>
                    <a:gd name="connsiteX25" fmla="*/ 169427 w 262680"/>
                    <a:gd name="connsiteY25" fmla="*/ 71947 h 219464"/>
                    <a:gd name="connsiteX26" fmla="*/ 168060 w 262680"/>
                    <a:gd name="connsiteY26" fmla="*/ 71947 h 219464"/>
                    <a:gd name="connsiteX27" fmla="*/ 145205 w 262680"/>
                    <a:gd name="connsiteY27" fmla="*/ 49092 h 219464"/>
                    <a:gd name="connsiteX28" fmla="*/ 145205 w 262680"/>
                    <a:gd name="connsiteY28" fmla="*/ 26087 h 219464"/>
                    <a:gd name="connsiteX29" fmla="*/ 151899 w 262680"/>
                    <a:gd name="connsiteY29" fmla="*/ 9926 h 219464"/>
                    <a:gd name="connsiteX30" fmla="*/ 81291 w 262680"/>
                    <a:gd name="connsiteY30" fmla="*/ 6694 h 219464"/>
                    <a:gd name="connsiteX31" fmla="*/ 97452 w 262680"/>
                    <a:gd name="connsiteY31" fmla="*/ 0 h 219464"/>
                    <a:gd name="connsiteX32" fmla="*/ 98820 w 262680"/>
                    <a:gd name="connsiteY32" fmla="*/ 0 h 219464"/>
                    <a:gd name="connsiteX33" fmla="*/ 121675 w 262680"/>
                    <a:gd name="connsiteY33" fmla="*/ 22855 h 219464"/>
                    <a:gd name="connsiteX34" fmla="*/ 121675 w 262680"/>
                    <a:gd name="connsiteY34" fmla="*/ 45860 h 219464"/>
                    <a:gd name="connsiteX35" fmla="*/ 98820 w 262680"/>
                    <a:gd name="connsiteY35" fmla="*/ 68715 h 219464"/>
                    <a:gd name="connsiteX36" fmla="*/ 97452 w 262680"/>
                    <a:gd name="connsiteY36" fmla="*/ 68715 h 219464"/>
                    <a:gd name="connsiteX37" fmla="*/ 74597 w 262680"/>
                    <a:gd name="connsiteY37" fmla="*/ 45860 h 219464"/>
                    <a:gd name="connsiteX38" fmla="*/ 74597 w 262680"/>
                    <a:gd name="connsiteY38" fmla="*/ 22855 h 219464"/>
                    <a:gd name="connsiteX39" fmla="*/ 81291 w 262680"/>
                    <a:gd name="connsiteY39" fmla="*/ 6694 h 219464"/>
                    <a:gd name="connsiteX40" fmla="*/ 19478 w 262680"/>
                    <a:gd name="connsiteY40" fmla="*/ 12325 h 219464"/>
                    <a:gd name="connsiteX41" fmla="*/ 20831 w 262680"/>
                    <a:gd name="connsiteY41" fmla="*/ 12123 h 219464"/>
                    <a:gd name="connsiteX42" fmla="*/ 46814 w 262680"/>
                    <a:gd name="connsiteY42" fmla="*/ 31347 h 219464"/>
                    <a:gd name="connsiteX43" fmla="*/ 50216 w 262680"/>
                    <a:gd name="connsiteY43" fmla="*/ 54099 h 219464"/>
                    <a:gd name="connsiteX44" fmla="*/ 30992 w 262680"/>
                    <a:gd name="connsiteY44" fmla="*/ 80083 h 219464"/>
                    <a:gd name="connsiteX45" fmla="*/ 29639 w 262680"/>
                    <a:gd name="connsiteY45" fmla="*/ 80285 h 219464"/>
                    <a:gd name="connsiteX46" fmla="*/ 3656 w 262680"/>
                    <a:gd name="connsiteY46" fmla="*/ 61061 h 219464"/>
                    <a:gd name="connsiteX47" fmla="*/ 254 w 262680"/>
                    <a:gd name="connsiteY47" fmla="*/ 38309 h 219464"/>
                    <a:gd name="connsiteX48" fmla="*/ 19478 w 262680"/>
                    <a:gd name="connsiteY48" fmla="*/ 12325 h 2194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</a:cxnLst>
                  <a:rect l="l" t="t" r="r" b="b"/>
                  <a:pathLst>
                    <a:path w="262680" h="219464">
                      <a:moveTo>
                        <a:pt x="225532" y="25624"/>
                      </a:moveTo>
                      <a:cubicBezTo>
                        <a:pt x="230353" y="22311"/>
                        <a:pt x="236437" y="20837"/>
                        <a:pt x="242642" y="21987"/>
                      </a:cubicBezTo>
                      <a:lnTo>
                        <a:pt x="243988" y="22237"/>
                      </a:lnTo>
                      <a:cubicBezTo>
                        <a:pt x="256398" y="24537"/>
                        <a:pt x="264594" y="36464"/>
                        <a:pt x="262293" y="48875"/>
                      </a:cubicBezTo>
                      <a:lnTo>
                        <a:pt x="258100" y="71494"/>
                      </a:lnTo>
                      <a:cubicBezTo>
                        <a:pt x="255799" y="83905"/>
                        <a:pt x="243872" y="92101"/>
                        <a:pt x="231462" y="89800"/>
                      </a:cubicBezTo>
                      <a:lnTo>
                        <a:pt x="230116" y="89551"/>
                      </a:lnTo>
                      <a:cubicBezTo>
                        <a:pt x="217706" y="87250"/>
                        <a:pt x="209510" y="75323"/>
                        <a:pt x="211811" y="62913"/>
                      </a:cubicBezTo>
                      <a:lnTo>
                        <a:pt x="216004" y="40293"/>
                      </a:lnTo>
                      <a:cubicBezTo>
                        <a:pt x="217154" y="34088"/>
                        <a:pt x="220712" y="28936"/>
                        <a:pt x="225532" y="25624"/>
                      </a:cubicBezTo>
                      <a:close/>
                      <a:moveTo>
                        <a:pt x="46740" y="102620"/>
                      </a:moveTo>
                      <a:cubicBezTo>
                        <a:pt x="53796" y="99636"/>
                        <a:pt x="61553" y="97986"/>
                        <a:pt x="69696" y="97986"/>
                      </a:cubicBezTo>
                      <a:lnTo>
                        <a:pt x="157948" y="97986"/>
                      </a:lnTo>
                      <a:cubicBezTo>
                        <a:pt x="190519" y="97986"/>
                        <a:pt x="216923" y="124390"/>
                        <a:pt x="216923" y="156961"/>
                      </a:cubicBezTo>
                      <a:lnTo>
                        <a:pt x="216923" y="160489"/>
                      </a:lnTo>
                      <a:cubicBezTo>
                        <a:pt x="216923" y="193060"/>
                        <a:pt x="190519" y="219464"/>
                        <a:pt x="157948" y="219464"/>
                      </a:cubicBezTo>
                      <a:lnTo>
                        <a:pt x="69696" y="219464"/>
                      </a:lnTo>
                      <a:cubicBezTo>
                        <a:pt x="37125" y="219464"/>
                        <a:pt x="10721" y="193060"/>
                        <a:pt x="10721" y="160489"/>
                      </a:cubicBezTo>
                      <a:lnTo>
                        <a:pt x="10721" y="156961"/>
                      </a:lnTo>
                      <a:cubicBezTo>
                        <a:pt x="10721" y="132533"/>
                        <a:pt x="25573" y="111573"/>
                        <a:pt x="46740" y="102620"/>
                      </a:cubicBezTo>
                      <a:close/>
                      <a:moveTo>
                        <a:pt x="151899" y="9926"/>
                      </a:moveTo>
                      <a:cubicBezTo>
                        <a:pt x="156035" y="5790"/>
                        <a:pt x="161749" y="3232"/>
                        <a:pt x="168060" y="3232"/>
                      </a:cubicBezTo>
                      <a:lnTo>
                        <a:pt x="169427" y="3232"/>
                      </a:lnTo>
                      <a:cubicBezTo>
                        <a:pt x="182049" y="3232"/>
                        <a:pt x="192282" y="13465"/>
                        <a:pt x="192282" y="26087"/>
                      </a:cubicBezTo>
                      <a:lnTo>
                        <a:pt x="192282" y="49092"/>
                      </a:lnTo>
                      <a:cubicBezTo>
                        <a:pt x="192282" y="61714"/>
                        <a:pt x="182049" y="71947"/>
                        <a:pt x="169427" y="71947"/>
                      </a:cubicBezTo>
                      <a:lnTo>
                        <a:pt x="168060" y="71947"/>
                      </a:lnTo>
                      <a:cubicBezTo>
                        <a:pt x="155438" y="71947"/>
                        <a:pt x="145205" y="61714"/>
                        <a:pt x="145205" y="49092"/>
                      </a:cubicBezTo>
                      <a:lnTo>
                        <a:pt x="145205" y="26087"/>
                      </a:lnTo>
                      <a:cubicBezTo>
                        <a:pt x="145205" y="19776"/>
                        <a:pt x="147763" y="14062"/>
                        <a:pt x="151899" y="9926"/>
                      </a:cubicBezTo>
                      <a:close/>
                      <a:moveTo>
                        <a:pt x="81291" y="6694"/>
                      </a:moveTo>
                      <a:cubicBezTo>
                        <a:pt x="85427" y="2558"/>
                        <a:pt x="91141" y="0"/>
                        <a:pt x="97452" y="0"/>
                      </a:cubicBezTo>
                      <a:lnTo>
                        <a:pt x="98820" y="0"/>
                      </a:lnTo>
                      <a:cubicBezTo>
                        <a:pt x="111442" y="0"/>
                        <a:pt x="121675" y="10233"/>
                        <a:pt x="121675" y="22855"/>
                      </a:cubicBezTo>
                      <a:lnTo>
                        <a:pt x="121675" y="45860"/>
                      </a:lnTo>
                      <a:cubicBezTo>
                        <a:pt x="121675" y="58482"/>
                        <a:pt x="111442" y="68715"/>
                        <a:pt x="98820" y="68715"/>
                      </a:cubicBezTo>
                      <a:lnTo>
                        <a:pt x="97452" y="68715"/>
                      </a:lnTo>
                      <a:cubicBezTo>
                        <a:pt x="84830" y="68715"/>
                        <a:pt x="74597" y="58482"/>
                        <a:pt x="74597" y="45860"/>
                      </a:cubicBezTo>
                      <a:lnTo>
                        <a:pt x="74597" y="22855"/>
                      </a:lnTo>
                      <a:cubicBezTo>
                        <a:pt x="74597" y="16544"/>
                        <a:pt x="77155" y="10830"/>
                        <a:pt x="81291" y="6694"/>
                      </a:cubicBezTo>
                      <a:close/>
                      <a:moveTo>
                        <a:pt x="19478" y="12325"/>
                      </a:moveTo>
                      <a:lnTo>
                        <a:pt x="20831" y="12123"/>
                      </a:lnTo>
                      <a:cubicBezTo>
                        <a:pt x="33314" y="10256"/>
                        <a:pt x="44948" y="18864"/>
                        <a:pt x="46814" y="31347"/>
                      </a:cubicBezTo>
                      <a:lnTo>
                        <a:pt x="50216" y="54099"/>
                      </a:lnTo>
                      <a:cubicBezTo>
                        <a:pt x="52083" y="66582"/>
                        <a:pt x="43475" y="78216"/>
                        <a:pt x="30992" y="80083"/>
                      </a:cubicBezTo>
                      <a:lnTo>
                        <a:pt x="29639" y="80285"/>
                      </a:lnTo>
                      <a:cubicBezTo>
                        <a:pt x="17156" y="82151"/>
                        <a:pt x="5522" y="73544"/>
                        <a:pt x="3656" y="61061"/>
                      </a:cubicBezTo>
                      <a:lnTo>
                        <a:pt x="254" y="38309"/>
                      </a:lnTo>
                      <a:cubicBezTo>
                        <a:pt x="-1612" y="25826"/>
                        <a:pt x="6995" y="14192"/>
                        <a:pt x="19478" y="12325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38100" cap="rnd" cmpd="sng" algn="ctr">
                  <a:noFill/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17" name="楕円 22">
                <a:extLst>
                  <a:ext uri="{FF2B5EF4-FFF2-40B4-BE49-F238E27FC236}">
                    <a16:creationId xmlns:a16="http://schemas.microsoft.com/office/drawing/2014/main" id="{BD7B3A6D-BEEE-ABF9-8543-37A42B58BAD0}"/>
                  </a:ext>
                </a:extLst>
              </p:cNvPr>
              <p:cNvSpPr/>
              <p:nvPr/>
            </p:nvSpPr>
            <p:spPr>
              <a:xfrm>
                <a:off x="4549533" y="3496770"/>
                <a:ext cx="2273680" cy="2137912"/>
              </a:xfrm>
              <a:custGeom>
                <a:avLst/>
                <a:gdLst>
                  <a:gd name="connsiteX0" fmla="*/ 0 w 2076830"/>
                  <a:gd name="connsiteY0" fmla="*/ 1000125 h 2000249"/>
                  <a:gd name="connsiteX1" fmla="*/ 1038415 w 2076830"/>
                  <a:gd name="connsiteY1" fmla="*/ 0 h 2000249"/>
                  <a:gd name="connsiteX2" fmla="*/ 2076830 w 2076830"/>
                  <a:gd name="connsiteY2" fmla="*/ 1000125 h 2000249"/>
                  <a:gd name="connsiteX3" fmla="*/ 1038415 w 2076830"/>
                  <a:gd name="connsiteY3" fmla="*/ 2000250 h 2000249"/>
                  <a:gd name="connsiteX4" fmla="*/ 0 w 2076830"/>
                  <a:gd name="connsiteY4" fmla="*/ 1000125 h 2000249"/>
                  <a:gd name="connsiteX0" fmla="*/ 0 w 2076830"/>
                  <a:gd name="connsiteY0" fmla="*/ 1000125 h 2000250"/>
                  <a:gd name="connsiteX1" fmla="*/ 1038415 w 2076830"/>
                  <a:gd name="connsiteY1" fmla="*/ 0 h 2000250"/>
                  <a:gd name="connsiteX2" fmla="*/ 2076830 w 2076830"/>
                  <a:gd name="connsiteY2" fmla="*/ 1000125 h 2000250"/>
                  <a:gd name="connsiteX3" fmla="*/ 1038415 w 2076830"/>
                  <a:gd name="connsiteY3" fmla="*/ 2000250 h 2000250"/>
                  <a:gd name="connsiteX4" fmla="*/ 0 w 2076830"/>
                  <a:gd name="connsiteY4" fmla="*/ 1000125 h 2000250"/>
                  <a:gd name="connsiteX0" fmla="*/ 0 w 2076830"/>
                  <a:gd name="connsiteY0" fmla="*/ 1000125 h 2000250"/>
                  <a:gd name="connsiteX1" fmla="*/ 1038415 w 2076830"/>
                  <a:gd name="connsiteY1" fmla="*/ 0 h 2000250"/>
                  <a:gd name="connsiteX2" fmla="*/ 2076830 w 2076830"/>
                  <a:gd name="connsiteY2" fmla="*/ 1000125 h 2000250"/>
                  <a:gd name="connsiteX3" fmla="*/ 1038415 w 2076830"/>
                  <a:gd name="connsiteY3" fmla="*/ 2000250 h 2000250"/>
                  <a:gd name="connsiteX4" fmla="*/ 0 w 2076830"/>
                  <a:gd name="connsiteY4" fmla="*/ 1000125 h 2000250"/>
                  <a:gd name="connsiteX0" fmla="*/ 0 w 2076830"/>
                  <a:gd name="connsiteY0" fmla="*/ 1000125 h 2000250"/>
                  <a:gd name="connsiteX1" fmla="*/ 1038415 w 2076830"/>
                  <a:gd name="connsiteY1" fmla="*/ 0 h 2000250"/>
                  <a:gd name="connsiteX2" fmla="*/ 2076830 w 2076830"/>
                  <a:gd name="connsiteY2" fmla="*/ 1000125 h 2000250"/>
                  <a:gd name="connsiteX3" fmla="*/ 1038415 w 2076830"/>
                  <a:gd name="connsiteY3" fmla="*/ 2000250 h 2000250"/>
                  <a:gd name="connsiteX4" fmla="*/ 0 w 2076830"/>
                  <a:gd name="connsiteY4" fmla="*/ 1000125 h 2000250"/>
                  <a:gd name="connsiteX0" fmla="*/ 0 w 2076830"/>
                  <a:gd name="connsiteY0" fmla="*/ 1000271 h 2000396"/>
                  <a:gd name="connsiteX1" fmla="*/ 1038415 w 2076830"/>
                  <a:gd name="connsiteY1" fmla="*/ 146 h 2000396"/>
                  <a:gd name="connsiteX2" fmla="*/ 2076830 w 2076830"/>
                  <a:gd name="connsiteY2" fmla="*/ 1000271 h 2000396"/>
                  <a:gd name="connsiteX3" fmla="*/ 1038415 w 2076830"/>
                  <a:gd name="connsiteY3" fmla="*/ 2000396 h 2000396"/>
                  <a:gd name="connsiteX4" fmla="*/ 0 w 2076830"/>
                  <a:gd name="connsiteY4" fmla="*/ 1000271 h 2000396"/>
                  <a:gd name="connsiteX0" fmla="*/ 0 w 2076830"/>
                  <a:gd name="connsiteY0" fmla="*/ 1000271 h 2000433"/>
                  <a:gd name="connsiteX1" fmla="*/ 1038415 w 2076830"/>
                  <a:gd name="connsiteY1" fmla="*/ 146 h 2000433"/>
                  <a:gd name="connsiteX2" fmla="*/ 2076830 w 2076830"/>
                  <a:gd name="connsiteY2" fmla="*/ 1000271 h 2000433"/>
                  <a:gd name="connsiteX3" fmla="*/ 1038415 w 2076830"/>
                  <a:gd name="connsiteY3" fmla="*/ 2000396 h 2000433"/>
                  <a:gd name="connsiteX4" fmla="*/ 0 w 2076830"/>
                  <a:gd name="connsiteY4" fmla="*/ 1000271 h 20004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76830" h="2000433">
                    <a:moveTo>
                      <a:pt x="0" y="1000271"/>
                    </a:moveTo>
                    <a:cubicBezTo>
                      <a:pt x="0" y="447917"/>
                      <a:pt x="102964" y="-9379"/>
                      <a:pt x="1038415" y="146"/>
                    </a:cubicBezTo>
                    <a:cubicBezTo>
                      <a:pt x="1973866" y="9671"/>
                      <a:pt x="2076830" y="447917"/>
                      <a:pt x="2076830" y="1000271"/>
                    </a:cubicBezTo>
                    <a:cubicBezTo>
                      <a:pt x="2076830" y="1552625"/>
                      <a:pt x="1454753" y="2005158"/>
                      <a:pt x="1038415" y="2000396"/>
                    </a:cubicBezTo>
                    <a:cubicBezTo>
                      <a:pt x="622077" y="1995634"/>
                      <a:pt x="0" y="1552625"/>
                      <a:pt x="0" y="1000271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5715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18" name="フリーフォーム: 図形 117">
                <a:extLst>
                  <a:ext uri="{FF2B5EF4-FFF2-40B4-BE49-F238E27FC236}">
                    <a16:creationId xmlns:a16="http://schemas.microsoft.com/office/drawing/2014/main" id="{97133595-FF35-D938-8AB4-61BCEA5B0618}"/>
                  </a:ext>
                </a:extLst>
              </p:cNvPr>
              <p:cNvSpPr/>
              <p:nvPr/>
            </p:nvSpPr>
            <p:spPr>
              <a:xfrm>
                <a:off x="4799290" y="3617266"/>
                <a:ext cx="1774164" cy="1488897"/>
              </a:xfrm>
              <a:custGeom>
                <a:avLst/>
                <a:gdLst>
                  <a:gd name="connsiteX0" fmla="*/ 652576 w 1305152"/>
                  <a:gd name="connsiteY0" fmla="*/ 0 h 960028"/>
                  <a:gd name="connsiteX1" fmla="*/ 780281 w 1305152"/>
                  <a:gd name="connsiteY1" fmla="*/ 29208 h 960028"/>
                  <a:gd name="connsiteX2" fmla="*/ 978153 w 1305152"/>
                  <a:gd name="connsiteY2" fmla="*/ 101413 h 960028"/>
                  <a:gd name="connsiteX3" fmla="*/ 1023287 w 1305152"/>
                  <a:gd name="connsiteY3" fmla="*/ 125029 h 960028"/>
                  <a:gd name="connsiteX4" fmla="*/ 1034798 w 1305152"/>
                  <a:gd name="connsiteY4" fmla="*/ 128902 h 960028"/>
                  <a:gd name="connsiteX5" fmla="*/ 1171412 w 1305152"/>
                  <a:gd name="connsiteY5" fmla="*/ 222049 h 960028"/>
                  <a:gd name="connsiteX6" fmla="*/ 1225511 w 1305152"/>
                  <a:gd name="connsiteY6" fmla="*/ 293213 h 960028"/>
                  <a:gd name="connsiteX7" fmla="*/ 1227583 w 1305152"/>
                  <a:gd name="connsiteY7" fmla="*/ 295904 h 960028"/>
                  <a:gd name="connsiteX8" fmla="*/ 1227622 w 1305152"/>
                  <a:gd name="connsiteY8" fmla="*/ 295989 h 960028"/>
                  <a:gd name="connsiteX9" fmla="*/ 1243479 w 1305152"/>
                  <a:gd name="connsiteY9" fmla="*/ 316847 h 960028"/>
                  <a:gd name="connsiteX10" fmla="*/ 1152909 w 1305152"/>
                  <a:gd name="connsiteY10" fmla="*/ 827846 h 960028"/>
                  <a:gd name="connsiteX11" fmla="*/ 1152909 w 1305152"/>
                  <a:gd name="connsiteY11" fmla="*/ 827845 h 960028"/>
                  <a:gd name="connsiteX12" fmla="*/ 1143573 w 1305152"/>
                  <a:gd name="connsiteY12" fmla="*/ 758201 h 960028"/>
                  <a:gd name="connsiteX13" fmla="*/ 1122240 w 1305152"/>
                  <a:gd name="connsiteY13" fmla="*/ 794368 h 960028"/>
                  <a:gd name="connsiteX14" fmla="*/ 959455 w 1305152"/>
                  <a:gd name="connsiteY14" fmla="*/ 908225 h 960028"/>
                  <a:gd name="connsiteX15" fmla="*/ 959455 w 1305152"/>
                  <a:gd name="connsiteY15" fmla="*/ 908224 h 960028"/>
                  <a:gd name="connsiteX16" fmla="*/ 971633 w 1305152"/>
                  <a:gd name="connsiteY16" fmla="*/ 814010 h 960028"/>
                  <a:gd name="connsiteX17" fmla="*/ 961878 w 1305152"/>
                  <a:gd name="connsiteY17" fmla="*/ 829971 h 960028"/>
                  <a:gd name="connsiteX18" fmla="*/ 753821 w 1305152"/>
                  <a:gd name="connsiteY18" fmla="*/ 946324 h 960028"/>
                  <a:gd name="connsiteX19" fmla="*/ 753821 w 1305152"/>
                  <a:gd name="connsiteY19" fmla="*/ 946323 h 960028"/>
                  <a:gd name="connsiteX20" fmla="*/ 791629 w 1305152"/>
                  <a:gd name="connsiteY20" fmla="*/ 822106 h 960028"/>
                  <a:gd name="connsiteX21" fmla="*/ 769513 w 1305152"/>
                  <a:gd name="connsiteY21" fmla="*/ 858616 h 960028"/>
                  <a:gd name="connsiteX22" fmla="*/ 698444 w 1305152"/>
                  <a:gd name="connsiteY22" fmla="*/ 930820 h 960028"/>
                  <a:gd name="connsiteX23" fmla="*/ 652576 w 1305152"/>
                  <a:gd name="connsiteY23" fmla="*/ 960028 h 960028"/>
                  <a:gd name="connsiteX24" fmla="*/ 606709 w 1305152"/>
                  <a:gd name="connsiteY24" fmla="*/ 930820 h 960028"/>
                  <a:gd name="connsiteX25" fmla="*/ 535639 w 1305152"/>
                  <a:gd name="connsiteY25" fmla="*/ 858616 h 960028"/>
                  <a:gd name="connsiteX26" fmla="*/ 513524 w 1305152"/>
                  <a:gd name="connsiteY26" fmla="*/ 822106 h 960028"/>
                  <a:gd name="connsiteX27" fmla="*/ 551331 w 1305152"/>
                  <a:gd name="connsiteY27" fmla="*/ 946323 h 960028"/>
                  <a:gd name="connsiteX28" fmla="*/ 551331 w 1305152"/>
                  <a:gd name="connsiteY28" fmla="*/ 946324 h 960028"/>
                  <a:gd name="connsiteX29" fmla="*/ 343274 w 1305152"/>
                  <a:gd name="connsiteY29" fmla="*/ 829971 h 960028"/>
                  <a:gd name="connsiteX30" fmla="*/ 333519 w 1305152"/>
                  <a:gd name="connsiteY30" fmla="*/ 814010 h 960028"/>
                  <a:gd name="connsiteX31" fmla="*/ 345697 w 1305152"/>
                  <a:gd name="connsiteY31" fmla="*/ 908224 h 960028"/>
                  <a:gd name="connsiteX32" fmla="*/ 345697 w 1305152"/>
                  <a:gd name="connsiteY32" fmla="*/ 908225 h 960028"/>
                  <a:gd name="connsiteX33" fmla="*/ 182912 w 1305152"/>
                  <a:gd name="connsiteY33" fmla="*/ 794368 h 960028"/>
                  <a:gd name="connsiteX34" fmla="*/ 161579 w 1305152"/>
                  <a:gd name="connsiteY34" fmla="*/ 758201 h 960028"/>
                  <a:gd name="connsiteX35" fmla="*/ 152243 w 1305152"/>
                  <a:gd name="connsiteY35" fmla="*/ 827845 h 960028"/>
                  <a:gd name="connsiteX36" fmla="*/ 152243 w 1305152"/>
                  <a:gd name="connsiteY36" fmla="*/ 827846 h 960028"/>
                  <a:gd name="connsiteX37" fmla="*/ 61673 w 1305152"/>
                  <a:gd name="connsiteY37" fmla="*/ 316847 h 960028"/>
                  <a:gd name="connsiteX38" fmla="*/ 77530 w 1305152"/>
                  <a:gd name="connsiteY38" fmla="*/ 295989 h 960028"/>
                  <a:gd name="connsiteX39" fmla="*/ 77569 w 1305152"/>
                  <a:gd name="connsiteY39" fmla="*/ 295904 h 960028"/>
                  <a:gd name="connsiteX40" fmla="*/ 79636 w 1305152"/>
                  <a:gd name="connsiteY40" fmla="*/ 293218 h 960028"/>
                  <a:gd name="connsiteX41" fmla="*/ 133741 w 1305152"/>
                  <a:gd name="connsiteY41" fmla="*/ 222049 h 960028"/>
                  <a:gd name="connsiteX42" fmla="*/ 270354 w 1305152"/>
                  <a:gd name="connsiteY42" fmla="*/ 128902 h 960028"/>
                  <a:gd name="connsiteX43" fmla="*/ 281866 w 1305152"/>
                  <a:gd name="connsiteY43" fmla="*/ 125029 h 960028"/>
                  <a:gd name="connsiteX44" fmla="*/ 326999 w 1305152"/>
                  <a:gd name="connsiteY44" fmla="*/ 101413 h 960028"/>
                  <a:gd name="connsiteX45" fmla="*/ 524871 w 1305152"/>
                  <a:gd name="connsiteY45" fmla="*/ 29208 h 9600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</a:cxnLst>
                <a:rect l="l" t="t" r="r" b="b"/>
                <a:pathLst>
                  <a:path w="1305152" h="960028">
                    <a:moveTo>
                      <a:pt x="652576" y="0"/>
                    </a:moveTo>
                    <a:lnTo>
                      <a:pt x="780281" y="29208"/>
                    </a:lnTo>
                    <a:cubicBezTo>
                      <a:pt x="852937" y="49892"/>
                      <a:pt x="919371" y="74161"/>
                      <a:pt x="978153" y="101413"/>
                    </a:cubicBezTo>
                    <a:lnTo>
                      <a:pt x="1023287" y="125029"/>
                    </a:lnTo>
                    <a:lnTo>
                      <a:pt x="1034798" y="128902"/>
                    </a:lnTo>
                    <a:cubicBezTo>
                      <a:pt x="1083969" y="149390"/>
                      <a:pt x="1130749" y="180890"/>
                      <a:pt x="1171412" y="222049"/>
                    </a:cubicBezTo>
                    <a:lnTo>
                      <a:pt x="1225511" y="293213"/>
                    </a:lnTo>
                    <a:lnTo>
                      <a:pt x="1227583" y="295904"/>
                    </a:lnTo>
                    <a:lnTo>
                      <a:pt x="1227622" y="295989"/>
                    </a:lnTo>
                    <a:lnTo>
                      <a:pt x="1243479" y="316847"/>
                    </a:lnTo>
                    <a:cubicBezTo>
                      <a:pt x="1353177" y="506850"/>
                      <a:pt x="1312628" y="735633"/>
                      <a:pt x="1152909" y="827846"/>
                    </a:cubicBezTo>
                    <a:lnTo>
                      <a:pt x="1152909" y="827845"/>
                    </a:lnTo>
                    <a:lnTo>
                      <a:pt x="1143573" y="758201"/>
                    </a:lnTo>
                    <a:lnTo>
                      <a:pt x="1122240" y="794368"/>
                    </a:lnTo>
                    <a:cubicBezTo>
                      <a:pt x="1081846" y="849537"/>
                      <a:pt x="1026258" y="890325"/>
                      <a:pt x="959455" y="908225"/>
                    </a:cubicBezTo>
                    <a:lnTo>
                      <a:pt x="959455" y="908224"/>
                    </a:lnTo>
                    <a:lnTo>
                      <a:pt x="971633" y="814010"/>
                    </a:lnTo>
                    <a:lnTo>
                      <a:pt x="961878" y="829971"/>
                    </a:lnTo>
                    <a:cubicBezTo>
                      <a:pt x="908632" y="901860"/>
                      <a:pt x="835072" y="946324"/>
                      <a:pt x="753821" y="946324"/>
                    </a:cubicBezTo>
                    <a:lnTo>
                      <a:pt x="753821" y="946323"/>
                    </a:lnTo>
                    <a:lnTo>
                      <a:pt x="791629" y="822106"/>
                    </a:lnTo>
                    <a:lnTo>
                      <a:pt x="769513" y="858616"/>
                    </a:lnTo>
                    <a:cubicBezTo>
                      <a:pt x="748401" y="885868"/>
                      <a:pt x="724539" y="910137"/>
                      <a:pt x="698444" y="930820"/>
                    </a:cubicBezTo>
                    <a:lnTo>
                      <a:pt x="652576" y="960028"/>
                    </a:lnTo>
                    <a:lnTo>
                      <a:pt x="606709" y="930820"/>
                    </a:lnTo>
                    <a:cubicBezTo>
                      <a:pt x="580613" y="910137"/>
                      <a:pt x="556752" y="885868"/>
                      <a:pt x="535639" y="858616"/>
                    </a:cubicBezTo>
                    <a:lnTo>
                      <a:pt x="513524" y="822106"/>
                    </a:lnTo>
                    <a:lnTo>
                      <a:pt x="551331" y="946323"/>
                    </a:lnTo>
                    <a:lnTo>
                      <a:pt x="551331" y="946324"/>
                    </a:lnTo>
                    <a:cubicBezTo>
                      <a:pt x="470080" y="946324"/>
                      <a:pt x="396520" y="901860"/>
                      <a:pt x="343274" y="829971"/>
                    </a:cubicBezTo>
                    <a:lnTo>
                      <a:pt x="333519" y="814010"/>
                    </a:lnTo>
                    <a:lnTo>
                      <a:pt x="345697" y="908224"/>
                    </a:lnTo>
                    <a:lnTo>
                      <a:pt x="345697" y="908225"/>
                    </a:lnTo>
                    <a:cubicBezTo>
                      <a:pt x="278894" y="890325"/>
                      <a:pt x="223306" y="849537"/>
                      <a:pt x="182912" y="794368"/>
                    </a:cubicBezTo>
                    <a:lnTo>
                      <a:pt x="161579" y="758201"/>
                    </a:lnTo>
                    <a:lnTo>
                      <a:pt x="152243" y="827845"/>
                    </a:lnTo>
                    <a:lnTo>
                      <a:pt x="152243" y="827846"/>
                    </a:lnTo>
                    <a:cubicBezTo>
                      <a:pt x="-7476" y="735633"/>
                      <a:pt x="-48025" y="506850"/>
                      <a:pt x="61673" y="316847"/>
                    </a:cubicBezTo>
                    <a:lnTo>
                      <a:pt x="77530" y="295989"/>
                    </a:lnTo>
                    <a:lnTo>
                      <a:pt x="77569" y="295904"/>
                    </a:lnTo>
                    <a:lnTo>
                      <a:pt x="79636" y="293218"/>
                    </a:lnTo>
                    <a:lnTo>
                      <a:pt x="133741" y="222049"/>
                    </a:lnTo>
                    <a:cubicBezTo>
                      <a:pt x="174404" y="180890"/>
                      <a:pt x="221183" y="149390"/>
                      <a:pt x="270354" y="128902"/>
                    </a:cubicBezTo>
                    <a:lnTo>
                      <a:pt x="281866" y="125029"/>
                    </a:lnTo>
                    <a:lnTo>
                      <a:pt x="326999" y="101413"/>
                    </a:lnTo>
                    <a:cubicBezTo>
                      <a:pt x="385782" y="74161"/>
                      <a:pt x="452216" y="49892"/>
                      <a:pt x="524871" y="29208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19" name="フリーフォーム: 図形 118">
                <a:extLst>
                  <a:ext uri="{FF2B5EF4-FFF2-40B4-BE49-F238E27FC236}">
                    <a16:creationId xmlns:a16="http://schemas.microsoft.com/office/drawing/2014/main" id="{797C417D-A96C-F4BC-2D87-8EA2E78BC5A6}"/>
                  </a:ext>
                </a:extLst>
              </p:cNvPr>
              <p:cNvSpPr/>
              <p:nvPr/>
            </p:nvSpPr>
            <p:spPr>
              <a:xfrm>
                <a:off x="4322204" y="3151862"/>
                <a:ext cx="2728338" cy="2728338"/>
              </a:xfrm>
              <a:custGeom>
                <a:avLst/>
                <a:gdLst>
                  <a:gd name="connsiteX0" fmla="*/ 534442 w 2728338"/>
                  <a:gd name="connsiteY0" fmla="*/ 767350 h 2728338"/>
                  <a:gd name="connsiteX1" fmla="*/ 515867 w 2728338"/>
                  <a:gd name="connsiteY1" fmla="*/ 792190 h 2728338"/>
                  <a:gd name="connsiteX2" fmla="*/ 341151 w 2728338"/>
                  <a:gd name="connsiteY2" fmla="*/ 1364169 h 2728338"/>
                  <a:gd name="connsiteX3" fmla="*/ 1364169 w 2728338"/>
                  <a:gd name="connsiteY3" fmla="*/ 2387187 h 2728338"/>
                  <a:gd name="connsiteX4" fmla="*/ 1936148 w 2728338"/>
                  <a:gd name="connsiteY4" fmla="*/ 2212472 h 2728338"/>
                  <a:gd name="connsiteX5" fmla="*/ 1960988 w 2728338"/>
                  <a:gd name="connsiteY5" fmla="*/ 2193897 h 2728338"/>
                  <a:gd name="connsiteX6" fmla="*/ 1364169 w 2728338"/>
                  <a:gd name="connsiteY6" fmla="*/ 341151 h 2728338"/>
                  <a:gd name="connsiteX7" fmla="*/ 792190 w 2728338"/>
                  <a:gd name="connsiteY7" fmla="*/ 515867 h 2728338"/>
                  <a:gd name="connsiteX8" fmla="*/ 767351 w 2728338"/>
                  <a:gd name="connsiteY8" fmla="*/ 534441 h 2728338"/>
                  <a:gd name="connsiteX9" fmla="*/ 2193897 w 2728338"/>
                  <a:gd name="connsiteY9" fmla="*/ 1960988 h 2728338"/>
                  <a:gd name="connsiteX10" fmla="*/ 2212472 w 2728338"/>
                  <a:gd name="connsiteY10" fmla="*/ 1936148 h 2728338"/>
                  <a:gd name="connsiteX11" fmla="*/ 2387187 w 2728338"/>
                  <a:gd name="connsiteY11" fmla="*/ 1364169 h 2728338"/>
                  <a:gd name="connsiteX12" fmla="*/ 1364169 w 2728338"/>
                  <a:gd name="connsiteY12" fmla="*/ 341151 h 2728338"/>
                  <a:gd name="connsiteX13" fmla="*/ 1364169 w 2728338"/>
                  <a:gd name="connsiteY13" fmla="*/ 0 h 2728338"/>
                  <a:gd name="connsiteX14" fmla="*/ 2728338 w 2728338"/>
                  <a:gd name="connsiteY14" fmla="*/ 1364169 h 2728338"/>
                  <a:gd name="connsiteX15" fmla="*/ 1364169 w 2728338"/>
                  <a:gd name="connsiteY15" fmla="*/ 2728338 h 2728338"/>
                  <a:gd name="connsiteX16" fmla="*/ 0 w 2728338"/>
                  <a:gd name="connsiteY16" fmla="*/ 1364169 h 2728338"/>
                  <a:gd name="connsiteX17" fmla="*/ 1364169 w 2728338"/>
                  <a:gd name="connsiteY17" fmla="*/ 0 h 27283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728338" h="2728338">
                    <a:moveTo>
                      <a:pt x="534442" y="767350"/>
                    </a:moveTo>
                    <a:lnTo>
                      <a:pt x="515867" y="792190"/>
                    </a:lnTo>
                    <a:cubicBezTo>
                      <a:pt x="405561" y="955465"/>
                      <a:pt x="341151" y="1152295"/>
                      <a:pt x="341151" y="1364169"/>
                    </a:cubicBezTo>
                    <a:cubicBezTo>
                      <a:pt x="341151" y="1929166"/>
                      <a:pt x="799172" y="2387187"/>
                      <a:pt x="1364169" y="2387187"/>
                    </a:cubicBezTo>
                    <a:cubicBezTo>
                      <a:pt x="1576043" y="2387187"/>
                      <a:pt x="1772874" y="2322778"/>
                      <a:pt x="1936148" y="2212472"/>
                    </a:cubicBezTo>
                    <a:lnTo>
                      <a:pt x="1960988" y="2193897"/>
                    </a:lnTo>
                    <a:close/>
                    <a:moveTo>
                      <a:pt x="1364169" y="341151"/>
                    </a:moveTo>
                    <a:cubicBezTo>
                      <a:pt x="1152295" y="341151"/>
                      <a:pt x="955465" y="405560"/>
                      <a:pt x="792190" y="515867"/>
                    </a:cubicBezTo>
                    <a:lnTo>
                      <a:pt x="767351" y="534441"/>
                    </a:lnTo>
                    <a:lnTo>
                      <a:pt x="2193897" y="1960988"/>
                    </a:lnTo>
                    <a:lnTo>
                      <a:pt x="2212472" y="1936148"/>
                    </a:lnTo>
                    <a:cubicBezTo>
                      <a:pt x="2322778" y="1772873"/>
                      <a:pt x="2387187" y="1576043"/>
                      <a:pt x="2387187" y="1364169"/>
                    </a:cubicBezTo>
                    <a:cubicBezTo>
                      <a:pt x="2387187" y="799172"/>
                      <a:pt x="1929166" y="341151"/>
                      <a:pt x="1364169" y="341151"/>
                    </a:cubicBezTo>
                    <a:close/>
                    <a:moveTo>
                      <a:pt x="1364169" y="0"/>
                    </a:moveTo>
                    <a:cubicBezTo>
                      <a:pt x="2117579" y="0"/>
                      <a:pt x="2728338" y="610759"/>
                      <a:pt x="2728338" y="1364169"/>
                    </a:cubicBezTo>
                    <a:cubicBezTo>
                      <a:pt x="2728338" y="2117579"/>
                      <a:pt x="2117579" y="2728338"/>
                      <a:pt x="1364169" y="2728338"/>
                    </a:cubicBezTo>
                    <a:cubicBezTo>
                      <a:pt x="610759" y="2728338"/>
                      <a:pt x="0" y="2117579"/>
                      <a:pt x="0" y="1364169"/>
                    </a:cubicBezTo>
                    <a:cubicBezTo>
                      <a:pt x="0" y="610759"/>
                      <a:pt x="610759" y="0"/>
                      <a:pt x="136416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5715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0" name="フリーフォーム: 図形 119">
                <a:extLst>
                  <a:ext uri="{FF2B5EF4-FFF2-40B4-BE49-F238E27FC236}">
                    <a16:creationId xmlns:a16="http://schemas.microsoft.com/office/drawing/2014/main" id="{3CD663D0-54E8-FEA4-F486-BEB4EBB85FE1}"/>
                  </a:ext>
                </a:extLst>
              </p:cNvPr>
              <p:cNvSpPr/>
              <p:nvPr/>
            </p:nvSpPr>
            <p:spPr>
              <a:xfrm>
                <a:off x="4762254" y="2754440"/>
                <a:ext cx="1853383" cy="1635641"/>
              </a:xfrm>
              <a:custGeom>
                <a:avLst/>
                <a:gdLst>
                  <a:gd name="connsiteX0" fmla="*/ 250224 w 1853383"/>
                  <a:gd name="connsiteY0" fmla="*/ 0 h 1635641"/>
                  <a:gd name="connsiteX1" fmla="*/ 495364 w 1853383"/>
                  <a:gd name="connsiteY1" fmla="*/ 196679 h 1635641"/>
                  <a:gd name="connsiteX2" fmla="*/ 496428 w 1853383"/>
                  <a:gd name="connsiteY2" fmla="*/ 207060 h 1635641"/>
                  <a:gd name="connsiteX3" fmla="*/ 595926 w 1853383"/>
                  <a:gd name="connsiteY3" fmla="*/ 157794 h 1635641"/>
                  <a:gd name="connsiteX4" fmla="*/ 924119 w 1853383"/>
                  <a:gd name="connsiteY4" fmla="*/ 97351 h 1635641"/>
                  <a:gd name="connsiteX5" fmla="*/ 1252313 w 1853383"/>
                  <a:gd name="connsiteY5" fmla="*/ 157794 h 1635641"/>
                  <a:gd name="connsiteX6" fmla="*/ 1356707 w 1853383"/>
                  <a:gd name="connsiteY6" fmla="*/ 209484 h 1635641"/>
                  <a:gd name="connsiteX7" fmla="*/ 1358019 w 1853383"/>
                  <a:gd name="connsiteY7" fmla="*/ 196679 h 1635641"/>
                  <a:gd name="connsiteX8" fmla="*/ 1603159 w 1853383"/>
                  <a:gd name="connsiteY8" fmla="*/ 0 h 1635641"/>
                  <a:gd name="connsiteX9" fmla="*/ 1853383 w 1853383"/>
                  <a:gd name="connsiteY9" fmla="*/ 246321 h 1635641"/>
                  <a:gd name="connsiteX10" fmla="*/ 1700558 w 1853383"/>
                  <a:gd name="connsiteY10" fmla="*/ 473285 h 1635641"/>
                  <a:gd name="connsiteX11" fmla="*/ 1653706 w 1853383"/>
                  <a:gd name="connsiteY11" fmla="*/ 487602 h 1635641"/>
                  <a:gd name="connsiteX12" fmla="*/ 1701014 w 1853383"/>
                  <a:gd name="connsiteY12" fmla="*/ 567110 h 1635641"/>
                  <a:gd name="connsiteX13" fmla="*/ 1767273 w 1853383"/>
                  <a:gd name="connsiteY13" fmla="*/ 866496 h 1635641"/>
                  <a:gd name="connsiteX14" fmla="*/ 1750143 w 1853383"/>
                  <a:gd name="connsiteY14" fmla="*/ 1021506 h 1635641"/>
                  <a:gd name="connsiteX15" fmla="*/ 1744886 w 1853383"/>
                  <a:gd name="connsiteY15" fmla="*/ 1036956 h 1635641"/>
                  <a:gd name="connsiteX16" fmla="*/ 1758676 w 1853383"/>
                  <a:gd name="connsiteY16" fmla="*/ 1103737 h 1635641"/>
                  <a:gd name="connsiteX17" fmla="*/ 1580876 w 1853383"/>
                  <a:gd name="connsiteY17" fmla="*/ 1583805 h 1635641"/>
                  <a:gd name="connsiteX18" fmla="*/ 1562665 w 1853383"/>
                  <a:gd name="connsiteY18" fmla="*/ 1465942 h 1635641"/>
                  <a:gd name="connsiteX19" fmla="*/ 1543440 w 1853383"/>
                  <a:gd name="connsiteY19" fmla="*/ 1501312 h 1635641"/>
                  <a:gd name="connsiteX20" fmla="*/ 1329802 w 1853383"/>
                  <a:gd name="connsiteY20" fmla="*/ 1635640 h 1635641"/>
                  <a:gd name="connsiteX21" fmla="*/ 1329802 w 1853383"/>
                  <a:gd name="connsiteY21" fmla="*/ 1635639 h 1635641"/>
                  <a:gd name="connsiteX22" fmla="*/ 1342884 w 1853383"/>
                  <a:gd name="connsiteY22" fmla="*/ 1530353 h 1635641"/>
                  <a:gd name="connsiteX23" fmla="*/ 1252313 w 1853383"/>
                  <a:gd name="connsiteY23" fmla="*/ 1575198 h 1635641"/>
                  <a:gd name="connsiteX24" fmla="*/ 924119 w 1853383"/>
                  <a:gd name="connsiteY24" fmla="*/ 1635641 h 1635641"/>
                  <a:gd name="connsiteX25" fmla="*/ 595926 w 1853383"/>
                  <a:gd name="connsiteY25" fmla="*/ 1575198 h 1635641"/>
                  <a:gd name="connsiteX26" fmla="*/ 490837 w 1853383"/>
                  <a:gd name="connsiteY26" fmla="*/ 1523165 h 1635641"/>
                  <a:gd name="connsiteX27" fmla="*/ 504812 w 1853383"/>
                  <a:gd name="connsiteY27" fmla="*/ 1635639 h 1635641"/>
                  <a:gd name="connsiteX28" fmla="*/ 504812 w 1853383"/>
                  <a:gd name="connsiteY28" fmla="*/ 1635640 h 1635641"/>
                  <a:gd name="connsiteX29" fmla="*/ 291174 w 1853383"/>
                  <a:gd name="connsiteY29" fmla="*/ 1501312 h 1635641"/>
                  <a:gd name="connsiteX30" fmla="*/ 271949 w 1853383"/>
                  <a:gd name="connsiteY30" fmla="*/ 1465942 h 1635641"/>
                  <a:gd name="connsiteX31" fmla="*/ 253738 w 1853383"/>
                  <a:gd name="connsiteY31" fmla="*/ 1583805 h 1635641"/>
                  <a:gd name="connsiteX32" fmla="*/ 75938 w 1853383"/>
                  <a:gd name="connsiteY32" fmla="*/ 1103737 h 1635641"/>
                  <a:gd name="connsiteX33" fmla="*/ 95778 w 1853383"/>
                  <a:gd name="connsiteY33" fmla="*/ 1007659 h 1635641"/>
                  <a:gd name="connsiteX34" fmla="*/ 85318 w 1853383"/>
                  <a:gd name="connsiteY34" fmla="*/ 945137 h 1635641"/>
                  <a:gd name="connsiteX35" fmla="*/ 80965 w 1853383"/>
                  <a:gd name="connsiteY35" fmla="*/ 866496 h 1635641"/>
                  <a:gd name="connsiteX36" fmla="*/ 147224 w 1853383"/>
                  <a:gd name="connsiteY36" fmla="*/ 567110 h 1635641"/>
                  <a:gd name="connsiteX37" fmla="*/ 195324 w 1853383"/>
                  <a:gd name="connsiteY37" fmla="*/ 486272 h 1635641"/>
                  <a:gd name="connsiteX38" fmla="*/ 152826 w 1853383"/>
                  <a:gd name="connsiteY38" fmla="*/ 473285 h 1635641"/>
                  <a:gd name="connsiteX39" fmla="*/ 0 w 1853383"/>
                  <a:gd name="connsiteY39" fmla="*/ 246321 h 1635641"/>
                  <a:gd name="connsiteX40" fmla="*/ 250224 w 1853383"/>
                  <a:gd name="connsiteY40" fmla="*/ 0 h 16356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</a:cxnLst>
                <a:rect l="l" t="t" r="r" b="b"/>
                <a:pathLst>
                  <a:path w="1853383" h="1635641">
                    <a:moveTo>
                      <a:pt x="250224" y="0"/>
                    </a:moveTo>
                    <a:cubicBezTo>
                      <a:pt x="371145" y="0"/>
                      <a:pt x="472032" y="84435"/>
                      <a:pt x="495364" y="196679"/>
                    </a:cubicBezTo>
                    <a:lnTo>
                      <a:pt x="496428" y="207060"/>
                    </a:lnTo>
                    <a:lnTo>
                      <a:pt x="595926" y="157794"/>
                    </a:lnTo>
                    <a:cubicBezTo>
                      <a:pt x="696799" y="118873"/>
                      <a:pt x="807704" y="97351"/>
                      <a:pt x="924119" y="97351"/>
                    </a:cubicBezTo>
                    <a:cubicBezTo>
                      <a:pt x="1040534" y="97351"/>
                      <a:pt x="1151439" y="118873"/>
                      <a:pt x="1252313" y="157794"/>
                    </a:cubicBezTo>
                    <a:lnTo>
                      <a:pt x="1356707" y="209484"/>
                    </a:lnTo>
                    <a:lnTo>
                      <a:pt x="1358019" y="196679"/>
                    </a:lnTo>
                    <a:cubicBezTo>
                      <a:pt x="1381351" y="84435"/>
                      <a:pt x="1482238" y="0"/>
                      <a:pt x="1603159" y="0"/>
                    </a:cubicBezTo>
                    <a:cubicBezTo>
                      <a:pt x="1741354" y="0"/>
                      <a:pt x="1853383" y="110282"/>
                      <a:pt x="1853383" y="246321"/>
                    </a:cubicBezTo>
                    <a:cubicBezTo>
                      <a:pt x="1853383" y="348350"/>
                      <a:pt x="1790367" y="435891"/>
                      <a:pt x="1700558" y="473285"/>
                    </a:cubicBezTo>
                    <a:lnTo>
                      <a:pt x="1653706" y="487602"/>
                    </a:lnTo>
                    <a:lnTo>
                      <a:pt x="1701014" y="567110"/>
                    </a:lnTo>
                    <a:cubicBezTo>
                      <a:pt x="1743680" y="659129"/>
                      <a:pt x="1767273" y="760299"/>
                      <a:pt x="1767273" y="866496"/>
                    </a:cubicBezTo>
                    <a:cubicBezTo>
                      <a:pt x="1767273" y="919594"/>
                      <a:pt x="1761375" y="971436"/>
                      <a:pt x="1750143" y="1021506"/>
                    </a:cubicBezTo>
                    <a:lnTo>
                      <a:pt x="1744886" y="1036956"/>
                    </a:lnTo>
                    <a:lnTo>
                      <a:pt x="1758676" y="1103737"/>
                    </a:lnTo>
                    <a:cubicBezTo>
                      <a:pt x="1793160" y="1341283"/>
                      <a:pt x="1721906" y="1546016"/>
                      <a:pt x="1580876" y="1583805"/>
                    </a:cubicBezTo>
                    <a:lnTo>
                      <a:pt x="1562665" y="1465942"/>
                    </a:lnTo>
                    <a:lnTo>
                      <a:pt x="1543440" y="1501312"/>
                    </a:lnTo>
                    <a:cubicBezTo>
                      <a:pt x="1488765" y="1584307"/>
                      <a:pt x="1413233" y="1635640"/>
                      <a:pt x="1329802" y="1635640"/>
                    </a:cubicBezTo>
                    <a:lnTo>
                      <a:pt x="1329802" y="1635639"/>
                    </a:lnTo>
                    <a:lnTo>
                      <a:pt x="1342884" y="1530353"/>
                    </a:lnTo>
                    <a:lnTo>
                      <a:pt x="1252313" y="1575198"/>
                    </a:lnTo>
                    <a:cubicBezTo>
                      <a:pt x="1151439" y="1614119"/>
                      <a:pt x="1040534" y="1635641"/>
                      <a:pt x="924119" y="1635641"/>
                    </a:cubicBezTo>
                    <a:cubicBezTo>
                      <a:pt x="807704" y="1635641"/>
                      <a:pt x="696799" y="1614119"/>
                      <a:pt x="595926" y="1575198"/>
                    </a:cubicBezTo>
                    <a:lnTo>
                      <a:pt x="490837" y="1523165"/>
                    </a:lnTo>
                    <a:lnTo>
                      <a:pt x="504812" y="1635639"/>
                    </a:lnTo>
                    <a:lnTo>
                      <a:pt x="504812" y="1635640"/>
                    </a:lnTo>
                    <a:cubicBezTo>
                      <a:pt x="421381" y="1635640"/>
                      <a:pt x="345849" y="1584307"/>
                      <a:pt x="291174" y="1501312"/>
                    </a:cubicBezTo>
                    <a:lnTo>
                      <a:pt x="271949" y="1465942"/>
                    </a:lnTo>
                    <a:lnTo>
                      <a:pt x="253738" y="1583805"/>
                    </a:lnTo>
                    <a:cubicBezTo>
                      <a:pt x="112708" y="1546016"/>
                      <a:pt x="41454" y="1341283"/>
                      <a:pt x="75938" y="1103737"/>
                    </a:cubicBezTo>
                    <a:lnTo>
                      <a:pt x="95778" y="1007659"/>
                    </a:lnTo>
                    <a:lnTo>
                      <a:pt x="85318" y="945137"/>
                    </a:lnTo>
                    <a:cubicBezTo>
                      <a:pt x="82440" y="919280"/>
                      <a:pt x="80965" y="893045"/>
                      <a:pt x="80965" y="866496"/>
                    </a:cubicBezTo>
                    <a:cubicBezTo>
                      <a:pt x="80965" y="760299"/>
                      <a:pt x="104558" y="659129"/>
                      <a:pt x="147224" y="567110"/>
                    </a:cubicBezTo>
                    <a:lnTo>
                      <a:pt x="195324" y="486272"/>
                    </a:lnTo>
                    <a:lnTo>
                      <a:pt x="152826" y="473285"/>
                    </a:lnTo>
                    <a:cubicBezTo>
                      <a:pt x="63016" y="435891"/>
                      <a:pt x="0" y="348350"/>
                      <a:pt x="0" y="246321"/>
                    </a:cubicBezTo>
                    <a:cubicBezTo>
                      <a:pt x="0" y="110282"/>
                      <a:pt x="112029" y="0"/>
                      <a:pt x="250224" y="0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5715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1" name="フリーフォーム: 図形 120">
                <a:extLst>
                  <a:ext uri="{FF2B5EF4-FFF2-40B4-BE49-F238E27FC236}">
                    <a16:creationId xmlns:a16="http://schemas.microsoft.com/office/drawing/2014/main" id="{AF5A61A5-7140-A70D-291E-25AC5FC8EDE2}"/>
                  </a:ext>
                </a:extLst>
              </p:cNvPr>
              <p:cNvSpPr/>
              <p:nvPr/>
            </p:nvSpPr>
            <p:spPr>
              <a:xfrm>
                <a:off x="4867260" y="2851791"/>
                <a:ext cx="290436" cy="285904"/>
              </a:xfrm>
              <a:custGeom>
                <a:avLst/>
                <a:gdLst>
                  <a:gd name="connsiteX0" fmla="*/ 145218 w 290436"/>
                  <a:gd name="connsiteY0" fmla="*/ 0 h 285904"/>
                  <a:gd name="connsiteX1" fmla="*/ 290436 w 290436"/>
                  <a:gd name="connsiteY1" fmla="*/ 142952 h 285904"/>
                  <a:gd name="connsiteX2" fmla="*/ 286261 w 290436"/>
                  <a:gd name="connsiteY2" fmla="*/ 163307 h 285904"/>
                  <a:gd name="connsiteX3" fmla="*/ 222913 w 290436"/>
                  <a:gd name="connsiteY3" fmla="*/ 210986 h 285904"/>
                  <a:gd name="connsiteX4" fmla="*/ 157330 w 290436"/>
                  <a:gd name="connsiteY4" fmla="*/ 283497 h 285904"/>
                  <a:gd name="connsiteX5" fmla="*/ 145218 w 290436"/>
                  <a:gd name="connsiteY5" fmla="*/ 285904 h 285904"/>
                  <a:gd name="connsiteX6" fmla="*/ 0 w 290436"/>
                  <a:gd name="connsiteY6" fmla="*/ 142952 h 285904"/>
                  <a:gd name="connsiteX7" fmla="*/ 145218 w 290436"/>
                  <a:gd name="connsiteY7" fmla="*/ 0 h 285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90436" h="285904">
                    <a:moveTo>
                      <a:pt x="145218" y="0"/>
                    </a:moveTo>
                    <a:cubicBezTo>
                      <a:pt x="225420" y="0"/>
                      <a:pt x="290436" y="64002"/>
                      <a:pt x="290436" y="142952"/>
                    </a:cubicBezTo>
                    <a:lnTo>
                      <a:pt x="286261" y="163307"/>
                    </a:lnTo>
                    <a:lnTo>
                      <a:pt x="222913" y="210986"/>
                    </a:lnTo>
                    <a:lnTo>
                      <a:pt x="157330" y="283497"/>
                    </a:lnTo>
                    <a:lnTo>
                      <a:pt x="145218" y="285904"/>
                    </a:lnTo>
                    <a:cubicBezTo>
                      <a:pt x="65016" y="285904"/>
                      <a:pt x="0" y="221902"/>
                      <a:pt x="0" y="142952"/>
                    </a:cubicBezTo>
                    <a:cubicBezTo>
                      <a:pt x="0" y="64002"/>
                      <a:pt x="65016" y="0"/>
                      <a:pt x="145218" y="0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8E20468C-F62E-04BD-16EF-F6A5880BEB4C}"/>
                  </a:ext>
                </a:extLst>
              </p:cNvPr>
              <p:cNvSpPr/>
              <p:nvPr/>
            </p:nvSpPr>
            <p:spPr>
              <a:xfrm>
                <a:off x="6220195" y="2851791"/>
                <a:ext cx="290436" cy="285904"/>
              </a:xfrm>
              <a:custGeom>
                <a:avLst/>
                <a:gdLst>
                  <a:gd name="connsiteX0" fmla="*/ 145218 w 290436"/>
                  <a:gd name="connsiteY0" fmla="*/ 0 h 285904"/>
                  <a:gd name="connsiteX1" fmla="*/ 290436 w 290436"/>
                  <a:gd name="connsiteY1" fmla="*/ 142952 h 285904"/>
                  <a:gd name="connsiteX2" fmla="*/ 145218 w 290436"/>
                  <a:gd name="connsiteY2" fmla="*/ 285904 h 285904"/>
                  <a:gd name="connsiteX3" fmla="*/ 126834 w 290436"/>
                  <a:gd name="connsiteY3" fmla="*/ 282251 h 285904"/>
                  <a:gd name="connsiteX4" fmla="*/ 62378 w 290436"/>
                  <a:gd name="connsiteY4" fmla="*/ 210986 h 285904"/>
                  <a:gd name="connsiteX5" fmla="*/ 5114 w 290436"/>
                  <a:gd name="connsiteY5" fmla="*/ 167886 h 285904"/>
                  <a:gd name="connsiteX6" fmla="*/ 0 w 290436"/>
                  <a:gd name="connsiteY6" fmla="*/ 142952 h 285904"/>
                  <a:gd name="connsiteX7" fmla="*/ 145218 w 290436"/>
                  <a:gd name="connsiteY7" fmla="*/ 0 h 285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90436" h="285904">
                    <a:moveTo>
                      <a:pt x="145218" y="0"/>
                    </a:moveTo>
                    <a:cubicBezTo>
                      <a:pt x="225420" y="0"/>
                      <a:pt x="290436" y="64002"/>
                      <a:pt x="290436" y="142952"/>
                    </a:cubicBezTo>
                    <a:cubicBezTo>
                      <a:pt x="290436" y="221902"/>
                      <a:pt x="225420" y="285904"/>
                      <a:pt x="145218" y="285904"/>
                    </a:cubicBezTo>
                    <a:lnTo>
                      <a:pt x="126834" y="282251"/>
                    </a:lnTo>
                    <a:lnTo>
                      <a:pt x="62378" y="210986"/>
                    </a:lnTo>
                    <a:lnTo>
                      <a:pt x="5114" y="167886"/>
                    </a:lnTo>
                    <a:lnTo>
                      <a:pt x="0" y="142952"/>
                    </a:lnTo>
                    <a:cubicBezTo>
                      <a:pt x="0" y="64002"/>
                      <a:pt x="65016" y="0"/>
                      <a:pt x="145218" y="0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3" name="楕円 122">
                <a:extLst>
                  <a:ext uri="{FF2B5EF4-FFF2-40B4-BE49-F238E27FC236}">
                    <a16:creationId xmlns:a16="http://schemas.microsoft.com/office/drawing/2014/main" id="{48165B0D-4FAA-4AE7-EF33-6A9C082DF588}"/>
                  </a:ext>
                </a:extLst>
              </p:cNvPr>
              <p:cNvSpPr/>
              <p:nvPr/>
            </p:nvSpPr>
            <p:spPr>
              <a:xfrm>
                <a:off x="5171384" y="3255776"/>
                <a:ext cx="211211" cy="211211"/>
              </a:xfrm>
              <a:prstGeom prst="ellipse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4" name="楕円 123">
                <a:extLst>
                  <a:ext uri="{FF2B5EF4-FFF2-40B4-BE49-F238E27FC236}">
                    <a16:creationId xmlns:a16="http://schemas.microsoft.com/office/drawing/2014/main" id="{99378F1F-8DBD-7D64-8BF9-4C43EEFC6D47}"/>
                  </a:ext>
                </a:extLst>
              </p:cNvPr>
              <p:cNvSpPr/>
              <p:nvPr/>
            </p:nvSpPr>
            <p:spPr>
              <a:xfrm>
                <a:off x="5979190" y="3255776"/>
                <a:ext cx="211211" cy="211211"/>
              </a:xfrm>
              <a:prstGeom prst="ellipse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5" name="四角形: 角を丸くする 124">
                <a:extLst>
                  <a:ext uri="{FF2B5EF4-FFF2-40B4-BE49-F238E27FC236}">
                    <a16:creationId xmlns:a16="http://schemas.microsoft.com/office/drawing/2014/main" id="{0E407311-9DAD-8802-82CA-FDF78C288DA0}"/>
                  </a:ext>
                </a:extLst>
              </p:cNvPr>
              <p:cNvSpPr/>
              <p:nvPr/>
            </p:nvSpPr>
            <p:spPr>
              <a:xfrm rot="900000">
                <a:off x="5102775" y="3198385"/>
                <a:ext cx="366712" cy="102394"/>
              </a:xfrm>
              <a:prstGeom prst="roundRect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6" name="四角形: 角を丸くする 125">
                <a:extLst>
                  <a:ext uri="{FF2B5EF4-FFF2-40B4-BE49-F238E27FC236}">
                    <a16:creationId xmlns:a16="http://schemas.microsoft.com/office/drawing/2014/main" id="{343BA6EA-EAF6-9AA6-11A9-EFE8B888F7B2}"/>
                  </a:ext>
                </a:extLst>
              </p:cNvPr>
              <p:cNvSpPr/>
              <p:nvPr/>
            </p:nvSpPr>
            <p:spPr>
              <a:xfrm rot="20700000" flipH="1">
                <a:off x="5901439" y="3198384"/>
                <a:ext cx="366712" cy="102394"/>
              </a:xfrm>
              <a:prstGeom prst="roundRect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27" name="四角形: 角を丸くする 126">
                <a:extLst>
                  <a:ext uri="{FF2B5EF4-FFF2-40B4-BE49-F238E27FC236}">
                    <a16:creationId xmlns:a16="http://schemas.microsoft.com/office/drawing/2014/main" id="{5DB34EA0-5657-9959-ADBE-9D509BDA67CE}"/>
                  </a:ext>
                </a:extLst>
              </p:cNvPr>
              <p:cNvSpPr/>
              <p:nvPr/>
            </p:nvSpPr>
            <p:spPr>
              <a:xfrm>
                <a:off x="5240774" y="3446056"/>
                <a:ext cx="891196" cy="1041331"/>
              </a:xfrm>
              <a:prstGeom prst="roundRect">
                <a:avLst>
                  <a:gd name="adj" fmla="val 28706"/>
                </a:avLst>
              </a:pr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128" name="グループ化 127">
                <a:extLst>
                  <a:ext uri="{FF2B5EF4-FFF2-40B4-BE49-F238E27FC236}">
                    <a16:creationId xmlns:a16="http://schemas.microsoft.com/office/drawing/2014/main" id="{386543F7-2370-65B4-FBD5-E7AA04E88DF5}"/>
                  </a:ext>
                </a:extLst>
              </p:cNvPr>
              <p:cNvGrpSpPr/>
              <p:nvPr/>
            </p:nvGrpSpPr>
            <p:grpSpPr>
              <a:xfrm>
                <a:off x="5425077" y="3825333"/>
                <a:ext cx="522594" cy="572758"/>
                <a:chOff x="5457782" y="3766195"/>
                <a:chExt cx="457183" cy="501068"/>
              </a:xfrm>
            </p:grpSpPr>
            <p:sp>
              <p:nvSpPr>
                <p:cNvPr id="131" name="フリーフォーム: 図形 130">
                  <a:extLst>
                    <a:ext uri="{FF2B5EF4-FFF2-40B4-BE49-F238E27FC236}">
                      <a16:creationId xmlns:a16="http://schemas.microsoft.com/office/drawing/2014/main" id="{DC8559BC-DDFF-AB31-354A-4F852C78C180}"/>
                    </a:ext>
                  </a:extLst>
                </p:cNvPr>
                <p:cNvSpPr/>
                <p:nvPr/>
              </p:nvSpPr>
              <p:spPr>
                <a:xfrm>
                  <a:off x="5457782" y="3766195"/>
                  <a:ext cx="457183" cy="501068"/>
                </a:xfrm>
                <a:custGeom>
                  <a:avLst/>
                  <a:gdLst>
                    <a:gd name="connsiteX0" fmla="*/ 147638 w 457183"/>
                    <a:gd name="connsiteY0" fmla="*/ 0 h 501068"/>
                    <a:gd name="connsiteX1" fmla="*/ 309545 w 457183"/>
                    <a:gd name="connsiteY1" fmla="*/ 0 h 501068"/>
                    <a:gd name="connsiteX2" fmla="*/ 457183 w 457183"/>
                    <a:gd name="connsiteY2" fmla="*/ 147638 h 501068"/>
                    <a:gd name="connsiteX3" fmla="*/ 457183 w 457183"/>
                    <a:gd name="connsiteY3" fmla="*/ 501068 h 501068"/>
                    <a:gd name="connsiteX4" fmla="*/ 428873 w 457183"/>
                    <a:gd name="connsiteY4" fmla="*/ 483742 h 501068"/>
                    <a:gd name="connsiteX5" fmla="*/ 228591 w 457183"/>
                    <a:gd name="connsiteY5" fmla="*/ 438150 h 501068"/>
                    <a:gd name="connsiteX6" fmla="*/ 28309 w 457183"/>
                    <a:gd name="connsiteY6" fmla="*/ 483742 h 501068"/>
                    <a:gd name="connsiteX7" fmla="*/ 0 w 457183"/>
                    <a:gd name="connsiteY7" fmla="*/ 501067 h 501068"/>
                    <a:gd name="connsiteX8" fmla="*/ 0 w 457183"/>
                    <a:gd name="connsiteY8" fmla="*/ 147638 h 501068"/>
                    <a:gd name="connsiteX9" fmla="*/ 147638 w 457183"/>
                    <a:gd name="connsiteY9" fmla="*/ 0 h 5010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457183" h="501068">
                      <a:moveTo>
                        <a:pt x="147638" y="0"/>
                      </a:moveTo>
                      <a:lnTo>
                        <a:pt x="309545" y="0"/>
                      </a:lnTo>
                      <a:cubicBezTo>
                        <a:pt x="391083" y="0"/>
                        <a:pt x="457183" y="66100"/>
                        <a:pt x="457183" y="147638"/>
                      </a:cubicBezTo>
                      <a:lnTo>
                        <a:pt x="457183" y="501068"/>
                      </a:lnTo>
                      <a:lnTo>
                        <a:pt x="428873" y="483742"/>
                      </a:lnTo>
                      <a:cubicBezTo>
                        <a:pt x="367315" y="454384"/>
                        <a:pt x="299634" y="438150"/>
                        <a:pt x="228591" y="438150"/>
                      </a:cubicBezTo>
                      <a:cubicBezTo>
                        <a:pt x="157548" y="438150"/>
                        <a:pt x="89868" y="454384"/>
                        <a:pt x="28309" y="483742"/>
                      </a:cubicBezTo>
                      <a:lnTo>
                        <a:pt x="0" y="501067"/>
                      </a:lnTo>
                      <a:lnTo>
                        <a:pt x="0" y="147638"/>
                      </a:lnTo>
                      <a:cubicBezTo>
                        <a:pt x="0" y="66100"/>
                        <a:pt x="66100" y="0"/>
                        <a:pt x="147638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3810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2" name="フリーフォーム: 図形 131">
                  <a:extLst>
                    <a:ext uri="{FF2B5EF4-FFF2-40B4-BE49-F238E27FC236}">
                      <a16:creationId xmlns:a16="http://schemas.microsoft.com/office/drawing/2014/main" id="{FBB20CC2-9CCA-E304-0D0A-D5D76958C9E5}"/>
                    </a:ext>
                  </a:extLst>
                </p:cNvPr>
                <p:cNvSpPr/>
                <p:nvPr/>
              </p:nvSpPr>
              <p:spPr>
                <a:xfrm>
                  <a:off x="5462459" y="3766195"/>
                  <a:ext cx="447827" cy="191610"/>
                </a:xfrm>
                <a:custGeom>
                  <a:avLst/>
                  <a:gdLst>
                    <a:gd name="connsiteX0" fmla="*/ 143147 w 447827"/>
                    <a:gd name="connsiteY0" fmla="*/ 0 h 191610"/>
                    <a:gd name="connsiteX1" fmla="*/ 305054 w 447827"/>
                    <a:gd name="connsiteY1" fmla="*/ 0 h 191610"/>
                    <a:gd name="connsiteX2" fmla="*/ 441090 w 447827"/>
                    <a:gd name="connsiteY2" fmla="*/ 90171 h 191610"/>
                    <a:gd name="connsiteX3" fmla="*/ 447827 w 447827"/>
                    <a:gd name="connsiteY3" fmla="*/ 123540 h 191610"/>
                    <a:gd name="connsiteX4" fmla="*/ 413396 w 447827"/>
                    <a:gd name="connsiteY4" fmla="*/ 133046 h 191610"/>
                    <a:gd name="connsiteX5" fmla="*/ 379081 w 447827"/>
                    <a:gd name="connsiteY5" fmla="*/ 164686 h 191610"/>
                    <a:gd name="connsiteX6" fmla="*/ 369357 w 447827"/>
                    <a:gd name="connsiteY6" fmla="*/ 184410 h 191610"/>
                    <a:gd name="connsiteX7" fmla="*/ 359633 w 447827"/>
                    <a:gd name="connsiteY7" fmla="*/ 164686 h 191610"/>
                    <a:gd name="connsiteX8" fmla="*/ 283296 w 447827"/>
                    <a:gd name="connsiteY8" fmla="*/ 121444 h 191610"/>
                    <a:gd name="connsiteX9" fmla="*/ 164906 w 447827"/>
                    <a:gd name="connsiteY9" fmla="*/ 121444 h 191610"/>
                    <a:gd name="connsiteX10" fmla="*/ 88569 w 447827"/>
                    <a:gd name="connsiteY10" fmla="*/ 164686 h 191610"/>
                    <a:gd name="connsiteX11" fmla="*/ 75296 w 447827"/>
                    <a:gd name="connsiteY11" fmla="*/ 191610 h 191610"/>
                    <a:gd name="connsiteX12" fmla="*/ 62022 w 447827"/>
                    <a:gd name="connsiteY12" fmla="*/ 164686 h 191610"/>
                    <a:gd name="connsiteX13" fmla="*/ 27707 w 447827"/>
                    <a:gd name="connsiteY13" fmla="*/ 133046 h 191610"/>
                    <a:gd name="connsiteX14" fmla="*/ 0 w 447827"/>
                    <a:gd name="connsiteY14" fmla="*/ 125396 h 191610"/>
                    <a:gd name="connsiteX15" fmla="*/ 7111 w 447827"/>
                    <a:gd name="connsiteY15" fmla="*/ 90171 h 191610"/>
                    <a:gd name="connsiteX16" fmla="*/ 143147 w 447827"/>
                    <a:gd name="connsiteY16" fmla="*/ 0 h 1916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447827" h="191610">
                      <a:moveTo>
                        <a:pt x="143147" y="0"/>
                      </a:moveTo>
                      <a:lnTo>
                        <a:pt x="305054" y="0"/>
                      </a:lnTo>
                      <a:cubicBezTo>
                        <a:pt x="366208" y="0"/>
                        <a:pt x="418677" y="37181"/>
                        <a:pt x="441090" y="90171"/>
                      </a:cubicBezTo>
                      <a:lnTo>
                        <a:pt x="447827" y="123540"/>
                      </a:lnTo>
                      <a:lnTo>
                        <a:pt x="413396" y="133046"/>
                      </a:lnTo>
                      <a:cubicBezTo>
                        <a:pt x="400481" y="140517"/>
                        <a:pt x="388849" y="151328"/>
                        <a:pt x="379081" y="164686"/>
                      </a:cubicBezTo>
                      <a:lnTo>
                        <a:pt x="369357" y="184410"/>
                      </a:lnTo>
                      <a:lnTo>
                        <a:pt x="359633" y="164686"/>
                      </a:lnTo>
                      <a:cubicBezTo>
                        <a:pt x="340097" y="137969"/>
                        <a:pt x="313108" y="121444"/>
                        <a:pt x="283296" y="121444"/>
                      </a:cubicBezTo>
                      <a:lnTo>
                        <a:pt x="164906" y="121444"/>
                      </a:lnTo>
                      <a:cubicBezTo>
                        <a:pt x="135095" y="121444"/>
                        <a:pt x="108105" y="137969"/>
                        <a:pt x="88569" y="164686"/>
                      </a:cubicBezTo>
                      <a:lnTo>
                        <a:pt x="75296" y="191610"/>
                      </a:lnTo>
                      <a:lnTo>
                        <a:pt x="62022" y="164686"/>
                      </a:lnTo>
                      <a:cubicBezTo>
                        <a:pt x="52254" y="151328"/>
                        <a:pt x="40623" y="140517"/>
                        <a:pt x="27707" y="133046"/>
                      </a:cubicBezTo>
                      <a:lnTo>
                        <a:pt x="0" y="125396"/>
                      </a:lnTo>
                      <a:lnTo>
                        <a:pt x="7111" y="90171"/>
                      </a:lnTo>
                      <a:cubicBezTo>
                        <a:pt x="29524" y="37181"/>
                        <a:pt x="81994" y="0"/>
                        <a:pt x="143147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3810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33" name="フリーフォーム: 図形 132">
                  <a:extLst>
                    <a:ext uri="{FF2B5EF4-FFF2-40B4-BE49-F238E27FC236}">
                      <a16:creationId xmlns:a16="http://schemas.microsoft.com/office/drawing/2014/main" id="{60952DA9-C181-BCE4-5825-68DBDF118BE5}"/>
                    </a:ext>
                  </a:extLst>
                </p:cNvPr>
                <p:cNvSpPr/>
                <p:nvPr/>
              </p:nvSpPr>
              <p:spPr>
                <a:xfrm>
                  <a:off x="5457782" y="4018090"/>
                  <a:ext cx="457183" cy="244168"/>
                </a:xfrm>
                <a:custGeom>
                  <a:avLst/>
                  <a:gdLst>
                    <a:gd name="connsiteX0" fmla="*/ 235643 w 457183"/>
                    <a:gd name="connsiteY0" fmla="*/ 0 h 244168"/>
                    <a:gd name="connsiteX1" fmla="*/ 443455 w 457183"/>
                    <a:gd name="connsiteY1" fmla="*/ 79313 h 244168"/>
                    <a:gd name="connsiteX2" fmla="*/ 457183 w 457183"/>
                    <a:gd name="connsiteY2" fmla="*/ 94644 h 244168"/>
                    <a:gd name="connsiteX3" fmla="*/ 457183 w 457183"/>
                    <a:gd name="connsiteY3" fmla="*/ 244168 h 244168"/>
                    <a:gd name="connsiteX4" fmla="*/ 428873 w 457183"/>
                    <a:gd name="connsiteY4" fmla="*/ 226842 h 244168"/>
                    <a:gd name="connsiteX5" fmla="*/ 228591 w 457183"/>
                    <a:gd name="connsiteY5" fmla="*/ 181250 h 244168"/>
                    <a:gd name="connsiteX6" fmla="*/ 28309 w 457183"/>
                    <a:gd name="connsiteY6" fmla="*/ 226842 h 244168"/>
                    <a:gd name="connsiteX7" fmla="*/ 0 w 457183"/>
                    <a:gd name="connsiteY7" fmla="*/ 244167 h 244168"/>
                    <a:gd name="connsiteX8" fmla="*/ 0 w 457183"/>
                    <a:gd name="connsiteY8" fmla="*/ 110394 h 244168"/>
                    <a:gd name="connsiteX9" fmla="*/ 27832 w 457183"/>
                    <a:gd name="connsiteY9" fmla="*/ 79313 h 244168"/>
                    <a:gd name="connsiteX10" fmla="*/ 235643 w 457183"/>
                    <a:gd name="connsiteY10" fmla="*/ 0 h 2441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57183" h="244168">
                      <a:moveTo>
                        <a:pt x="235643" y="0"/>
                      </a:moveTo>
                      <a:cubicBezTo>
                        <a:pt x="316799" y="0"/>
                        <a:pt x="390271" y="30309"/>
                        <a:pt x="443455" y="79313"/>
                      </a:cubicBezTo>
                      <a:lnTo>
                        <a:pt x="457183" y="94644"/>
                      </a:lnTo>
                      <a:lnTo>
                        <a:pt x="457183" y="244168"/>
                      </a:lnTo>
                      <a:lnTo>
                        <a:pt x="428873" y="226842"/>
                      </a:lnTo>
                      <a:cubicBezTo>
                        <a:pt x="367315" y="197484"/>
                        <a:pt x="299634" y="181250"/>
                        <a:pt x="228591" y="181250"/>
                      </a:cubicBezTo>
                      <a:cubicBezTo>
                        <a:pt x="157548" y="181250"/>
                        <a:pt x="89868" y="197484"/>
                        <a:pt x="28309" y="226842"/>
                      </a:cubicBezTo>
                      <a:lnTo>
                        <a:pt x="0" y="244167"/>
                      </a:lnTo>
                      <a:lnTo>
                        <a:pt x="0" y="110394"/>
                      </a:lnTo>
                      <a:lnTo>
                        <a:pt x="27832" y="79313"/>
                      </a:lnTo>
                      <a:cubicBezTo>
                        <a:pt x="81015" y="30309"/>
                        <a:pt x="154488" y="0"/>
                        <a:pt x="235643" y="0"/>
                      </a:cubicBezTo>
                      <a:close/>
                    </a:path>
                  </a:pathLst>
                </a:custGeom>
                <a:solidFill>
                  <a:srgbClr val="FF6699"/>
                </a:solidFill>
                <a:ln w="3810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129" name="楕円 128">
                <a:extLst>
                  <a:ext uri="{FF2B5EF4-FFF2-40B4-BE49-F238E27FC236}">
                    <a16:creationId xmlns:a16="http://schemas.microsoft.com/office/drawing/2014/main" id="{3AB7CF9E-9B5A-1121-DDE1-D046CE52D83D}"/>
                  </a:ext>
                </a:extLst>
              </p:cNvPr>
              <p:cNvSpPr/>
              <p:nvPr/>
            </p:nvSpPr>
            <p:spPr>
              <a:xfrm>
                <a:off x="5533783" y="3504780"/>
                <a:ext cx="305180" cy="234702"/>
              </a:xfrm>
              <a:prstGeom prst="ellipse">
                <a:avLst/>
              </a:prstGeom>
              <a:solidFill>
                <a:sysClr val="windowText" lastClr="000000"/>
              </a:solidFill>
              <a:ln w="3810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30" name="楕円 129">
                <a:extLst>
                  <a:ext uri="{FF2B5EF4-FFF2-40B4-BE49-F238E27FC236}">
                    <a16:creationId xmlns:a16="http://schemas.microsoft.com/office/drawing/2014/main" id="{53C719DE-B587-9772-CC72-5D0FC2F7F4C5}"/>
                  </a:ext>
                </a:extLst>
              </p:cNvPr>
              <p:cNvSpPr/>
              <p:nvPr/>
            </p:nvSpPr>
            <p:spPr>
              <a:xfrm>
                <a:off x="5603771" y="3519356"/>
                <a:ext cx="165204" cy="87262"/>
              </a:xfrm>
              <a:prstGeom prst="ellipse">
                <a:avLst/>
              </a:prstGeom>
              <a:solidFill>
                <a:sysClr val="window" lastClr="FFFFFF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sp>
        <p:nvSpPr>
          <p:cNvPr id="148" name="テキスト ボックス 147">
            <a:extLst>
              <a:ext uri="{FF2B5EF4-FFF2-40B4-BE49-F238E27FC236}">
                <a16:creationId xmlns:a16="http://schemas.microsoft.com/office/drawing/2014/main" id="{FD074863-1755-B33A-0784-4FDE7D097544}"/>
              </a:ext>
            </a:extLst>
          </p:cNvPr>
          <p:cNvSpPr txBox="1"/>
          <p:nvPr/>
        </p:nvSpPr>
        <p:spPr>
          <a:xfrm>
            <a:off x="308921" y="6683287"/>
            <a:ext cx="628006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buClr>
                <a:srgbClr val="C00000"/>
              </a:buClr>
            </a:pPr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この付近で熊の目撃情報がありました</a:t>
            </a:r>
            <a:endParaRPr lang="en-US" altLang="ja-JP" sz="2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buClr>
                <a:srgbClr val="C00000"/>
              </a:buClr>
            </a:pPr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十分ご注意ください</a:t>
            </a:r>
          </a:p>
        </p:txBody>
      </p:sp>
    </p:spTree>
    <p:extLst>
      <p:ext uri="{BB962C8B-B14F-4D97-AF65-F5344CB8AC3E}">
        <p14:creationId xmlns:p14="http://schemas.microsoft.com/office/powerpoint/2010/main" val="35686245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四角形: 角を丸くする 3">
            <a:extLst>
              <a:ext uri="{FF2B5EF4-FFF2-40B4-BE49-F238E27FC236}">
                <a16:creationId xmlns:a16="http://schemas.microsoft.com/office/drawing/2014/main" id="{41BF33F6-20BF-6525-A405-34C7FC8116A6}"/>
              </a:ext>
            </a:extLst>
          </p:cNvPr>
          <p:cNvSpPr/>
          <p:nvPr/>
        </p:nvSpPr>
        <p:spPr>
          <a:xfrm>
            <a:off x="352697" y="247175"/>
            <a:ext cx="6152606" cy="2147682"/>
          </a:xfrm>
          <a:prstGeom prst="roundRect">
            <a:avLst>
              <a:gd name="adj" fmla="val 14028"/>
            </a:avLst>
          </a:prstGeom>
          <a:solidFill>
            <a:srgbClr val="FFFF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128ABBB5-B9AA-1122-C0FE-4D5AB19C91ED}"/>
              </a:ext>
            </a:extLst>
          </p:cNvPr>
          <p:cNvSpPr txBox="1"/>
          <p:nvPr/>
        </p:nvSpPr>
        <p:spPr>
          <a:xfrm>
            <a:off x="833110" y="497505"/>
            <a:ext cx="5146776" cy="162165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b="1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熊注意</a:t>
            </a:r>
            <a:endParaRPr kumimoji="1" lang="en-US" altLang="ja-JP" b="1" dirty="0">
              <a:solidFill>
                <a:srgbClr val="C0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02A1DF0-C63D-17B7-AD39-2DB3AA53B059}"/>
              </a:ext>
            </a:extLst>
          </p:cNvPr>
          <p:cNvSpPr txBox="1"/>
          <p:nvPr/>
        </p:nvSpPr>
        <p:spPr>
          <a:xfrm>
            <a:off x="352697" y="3575443"/>
            <a:ext cx="6152606" cy="58785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200"/>
              </a:spcAft>
            </a:pPr>
            <a:r>
              <a:rPr lang="ja-JP" altLang="en-US" sz="2400" b="1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■音を出す</a:t>
            </a:r>
            <a:br>
              <a:rPr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熊鈴やホイッスルを携行し、会話や音響機器で定期的に周囲に存在を知らせる。</a:t>
            </a:r>
          </a:p>
          <a:p>
            <a:pPr>
              <a:spcAft>
                <a:spcPts val="1200"/>
              </a:spcAft>
            </a:pPr>
            <a:r>
              <a:rPr lang="ja-JP" altLang="en-US" sz="2400" b="1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■食べ物・においの厳重管理</a:t>
            </a:r>
            <a:br>
              <a:rPr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食料は専用のフードロッカーや木に吊るすなどで保管し、ゴミは密閉容器に入れて指定の場所へ廃棄する。</a:t>
            </a:r>
          </a:p>
          <a:p>
            <a:pPr>
              <a:spcAft>
                <a:spcPts val="1200"/>
              </a:spcAft>
            </a:pPr>
            <a:r>
              <a:rPr lang="ja-JP" altLang="en-US" sz="2400" b="1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■グループでの行動</a:t>
            </a:r>
            <a:br>
              <a:rPr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複数人で一定の間隔を保ちつつ移動し、お互いの位置を常に確認。単独行動を避けることで襲われるリスクを下げる。</a:t>
            </a:r>
          </a:p>
          <a:p>
            <a:pPr>
              <a:spcAft>
                <a:spcPts val="1200"/>
              </a:spcAft>
            </a:pPr>
            <a:r>
              <a:rPr lang="ja-JP" altLang="en-US" sz="2400" b="1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■熊スプレーの携行と訓練</a:t>
            </a:r>
            <a:br>
              <a:rPr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専用の熊スプレーを必ず携行し、使用手順を事前に練習。緊急時に慌てずに噴射できるようにしておく。</a:t>
            </a:r>
          </a:p>
          <a:p>
            <a:pPr>
              <a:spcAft>
                <a:spcPts val="1200"/>
              </a:spcAft>
            </a:pPr>
            <a:r>
              <a:rPr lang="ja-JP" altLang="en-US" sz="2400" b="1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■行動時間・ルートの選定</a:t>
            </a:r>
            <a:br>
              <a:rPr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熊出没情報を事前に確認し、早朝・</a:t>
            </a:r>
            <a:br>
              <a:rPr lang="en-US" altLang="ja-JP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夕暮れの薄暗い時間帯は避ける。</a:t>
            </a:r>
            <a:br>
              <a:rPr lang="en-US" altLang="ja-JP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見通しの悪い獣道や笹薮への</a:t>
            </a:r>
            <a:br>
              <a:rPr lang="en-US" altLang="ja-JP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dirty="0">
                <a:latin typeface="メイリオ" panose="020B0604030504040204" pitchFamily="50" charset="-128"/>
                <a:ea typeface="メイリオ" panose="020B0604030504040204" pitchFamily="50" charset="-128"/>
              </a:rPr>
              <a:t>立ち入りも控える。</a:t>
            </a:r>
          </a:p>
        </p:txBody>
      </p:sp>
      <p:sp>
        <p:nvSpPr>
          <p:cNvPr id="11" name="Freeform 16">
            <a:extLst>
              <a:ext uri="{FF2B5EF4-FFF2-40B4-BE49-F238E27FC236}">
                <a16:creationId xmlns:a16="http://schemas.microsoft.com/office/drawing/2014/main" id="{5A9611B1-A6D7-4220-BB69-4E753C44BCE5}"/>
              </a:ext>
            </a:extLst>
          </p:cNvPr>
          <p:cNvSpPr>
            <a:spLocks/>
          </p:cNvSpPr>
          <p:nvPr/>
        </p:nvSpPr>
        <p:spPr bwMode="auto">
          <a:xfrm>
            <a:off x="3883714" y="7565498"/>
            <a:ext cx="2627001" cy="2116503"/>
          </a:xfrm>
          <a:custGeom>
            <a:avLst/>
            <a:gdLst>
              <a:gd name="T0" fmla="*/ 290 w 1905"/>
              <a:gd name="T1" fmla="*/ 1254 h 1535"/>
              <a:gd name="T2" fmla="*/ 266 w 1905"/>
              <a:gd name="T3" fmla="*/ 1249 h 1535"/>
              <a:gd name="T4" fmla="*/ 213 w 1905"/>
              <a:gd name="T5" fmla="*/ 1244 h 1535"/>
              <a:gd name="T6" fmla="*/ 89 w 1905"/>
              <a:gd name="T7" fmla="*/ 1299 h 1535"/>
              <a:gd name="T8" fmla="*/ 7 w 1905"/>
              <a:gd name="T9" fmla="*/ 1246 h 1535"/>
              <a:gd name="T10" fmla="*/ 16 w 1905"/>
              <a:gd name="T11" fmla="*/ 1165 h 1535"/>
              <a:gd name="T12" fmla="*/ 84 w 1905"/>
              <a:gd name="T13" fmla="*/ 963 h 1535"/>
              <a:gd name="T14" fmla="*/ 110 w 1905"/>
              <a:gd name="T15" fmla="*/ 787 h 1535"/>
              <a:gd name="T16" fmla="*/ 189 w 1905"/>
              <a:gd name="T17" fmla="*/ 749 h 1535"/>
              <a:gd name="T18" fmla="*/ 393 w 1905"/>
              <a:gd name="T19" fmla="*/ 583 h 1535"/>
              <a:gd name="T20" fmla="*/ 564 w 1905"/>
              <a:gd name="T21" fmla="*/ 435 h 1535"/>
              <a:gd name="T22" fmla="*/ 639 w 1905"/>
              <a:gd name="T23" fmla="*/ 302 h 1535"/>
              <a:gd name="T24" fmla="*/ 903 w 1905"/>
              <a:gd name="T25" fmla="*/ 209 h 1535"/>
              <a:gd name="T26" fmla="*/ 1362 w 1905"/>
              <a:gd name="T27" fmla="*/ 5 h 1535"/>
              <a:gd name="T28" fmla="*/ 1540 w 1905"/>
              <a:gd name="T29" fmla="*/ 19 h 1535"/>
              <a:gd name="T30" fmla="*/ 1643 w 1905"/>
              <a:gd name="T31" fmla="*/ 53 h 1535"/>
              <a:gd name="T32" fmla="*/ 1736 w 1905"/>
              <a:gd name="T33" fmla="*/ 95 h 1535"/>
              <a:gd name="T34" fmla="*/ 1830 w 1905"/>
              <a:gd name="T35" fmla="*/ 127 h 1535"/>
              <a:gd name="T36" fmla="*/ 1845 w 1905"/>
              <a:gd name="T37" fmla="*/ 158 h 1535"/>
              <a:gd name="T38" fmla="*/ 1874 w 1905"/>
              <a:gd name="T39" fmla="*/ 223 h 1535"/>
              <a:gd name="T40" fmla="*/ 1890 w 1905"/>
              <a:gd name="T41" fmla="*/ 387 h 1535"/>
              <a:gd name="T42" fmla="*/ 1900 w 1905"/>
              <a:gd name="T43" fmla="*/ 475 h 1535"/>
              <a:gd name="T44" fmla="*/ 1891 w 1905"/>
              <a:gd name="T45" fmla="*/ 595 h 1535"/>
              <a:gd name="T46" fmla="*/ 1840 w 1905"/>
              <a:gd name="T47" fmla="*/ 747 h 1535"/>
              <a:gd name="T48" fmla="*/ 1799 w 1905"/>
              <a:gd name="T49" fmla="*/ 900 h 1535"/>
              <a:gd name="T50" fmla="*/ 1794 w 1905"/>
              <a:gd name="T51" fmla="*/ 1054 h 1535"/>
              <a:gd name="T52" fmla="*/ 1794 w 1905"/>
              <a:gd name="T53" fmla="*/ 1162 h 1535"/>
              <a:gd name="T54" fmla="*/ 1792 w 1905"/>
              <a:gd name="T55" fmla="*/ 1235 h 1535"/>
              <a:gd name="T56" fmla="*/ 1772 w 1905"/>
              <a:gd name="T57" fmla="*/ 1273 h 1535"/>
              <a:gd name="T58" fmla="*/ 1736 w 1905"/>
              <a:gd name="T59" fmla="*/ 1347 h 1535"/>
              <a:gd name="T60" fmla="*/ 1622 w 1905"/>
              <a:gd name="T61" fmla="*/ 1371 h 1535"/>
              <a:gd name="T62" fmla="*/ 1485 w 1905"/>
              <a:gd name="T63" fmla="*/ 1355 h 1535"/>
              <a:gd name="T64" fmla="*/ 1455 w 1905"/>
              <a:gd name="T65" fmla="*/ 1347 h 1535"/>
              <a:gd name="T66" fmla="*/ 1424 w 1905"/>
              <a:gd name="T67" fmla="*/ 1330 h 1535"/>
              <a:gd name="T68" fmla="*/ 1426 w 1905"/>
              <a:gd name="T69" fmla="*/ 1271 h 1535"/>
              <a:gd name="T70" fmla="*/ 1520 w 1905"/>
              <a:gd name="T71" fmla="*/ 1215 h 1535"/>
              <a:gd name="T72" fmla="*/ 1463 w 1905"/>
              <a:gd name="T73" fmla="*/ 1136 h 1535"/>
              <a:gd name="T74" fmla="*/ 1449 w 1905"/>
              <a:gd name="T75" fmla="*/ 1203 h 1535"/>
              <a:gd name="T76" fmla="*/ 1383 w 1905"/>
              <a:gd name="T77" fmla="*/ 1273 h 1535"/>
              <a:gd name="T78" fmla="*/ 1357 w 1905"/>
              <a:gd name="T79" fmla="*/ 1343 h 1535"/>
              <a:gd name="T80" fmla="*/ 1297 w 1905"/>
              <a:gd name="T81" fmla="*/ 1437 h 1535"/>
              <a:gd name="T82" fmla="*/ 1215 w 1905"/>
              <a:gd name="T83" fmla="*/ 1451 h 1535"/>
              <a:gd name="T84" fmla="*/ 1136 w 1905"/>
              <a:gd name="T85" fmla="*/ 1422 h 1535"/>
              <a:gd name="T86" fmla="*/ 1115 w 1905"/>
              <a:gd name="T87" fmla="*/ 1412 h 1535"/>
              <a:gd name="T88" fmla="*/ 1141 w 1905"/>
              <a:gd name="T89" fmla="*/ 1323 h 1535"/>
              <a:gd name="T90" fmla="*/ 1091 w 1905"/>
              <a:gd name="T91" fmla="*/ 1169 h 1535"/>
              <a:gd name="T92" fmla="*/ 999 w 1905"/>
              <a:gd name="T93" fmla="*/ 1057 h 1535"/>
              <a:gd name="T94" fmla="*/ 872 w 1905"/>
              <a:gd name="T95" fmla="*/ 1042 h 1535"/>
              <a:gd name="T96" fmla="*/ 855 w 1905"/>
              <a:gd name="T97" fmla="*/ 1216 h 1535"/>
              <a:gd name="T98" fmla="*/ 804 w 1905"/>
              <a:gd name="T99" fmla="*/ 1345 h 1535"/>
              <a:gd name="T100" fmla="*/ 713 w 1905"/>
              <a:gd name="T101" fmla="*/ 1415 h 1535"/>
              <a:gd name="T102" fmla="*/ 670 w 1905"/>
              <a:gd name="T103" fmla="*/ 1513 h 1535"/>
              <a:gd name="T104" fmla="*/ 564 w 1905"/>
              <a:gd name="T105" fmla="*/ 1523 h 1535"/>
              <a:gd name="T106" fmla="*/ 528 w 1905"/>
              <a:gd name="T107" fmla="*/ 1528 h 1535"/>
              <a:gd name="T108" fmla="*/ 492 w 1905"/>
              <a:gd name="T109" fmla="*/ 1523 h 1535"/>
              <a:gd name="T110" fmla="*/ 456 w 1905"/>
              <a:gd name="T111" fmla="*/ 1518 h 1535"/>
              <a:gd name="T112" fmla="*/ 427 w 1905"/>
              <a:gd name="T113" fmla="*/ 1511 h 1535"/>
              <a:gd name="T114" fmla="*/ 415 w 1905"/>
              <a:gd name="T115" fmla="*/ 1472 h 1535"/>
              <a:gd name="T116" fmla="*/ 399 w 1905"/>
              <a:gd name="T117" fmla="*/ 1455 h 1535"/>
              <a:gd name="T118" fmla="*/ 555 w 1905"/>
              <a:gd name="T119" fmla="*/ 1328 h 1535"/>
              <a:gd name="T120" fmla="*/ 533 w 1905"/>
              <a:gd name="T121" fmla="*/ 1112 h 15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905" h="1535">
                <a:moveTo>
                  <a:pt x="523" y="1090"/>
                </a:moveTo>
                <a:lnTo>
                  <a:pt x="523" y="1090"/>
                </a:lnTo>
                <a:lnTo>
                  <a:pt x="432" y="1151"/>
                </a:lnTo>
                <a:lnTo>
                  <a:pt x="365" y="1198"/>
                </a:lnTo>
                <a:lnTo>
                  <a:pt x="341" y="1216"/>
                </a:lnTo>
                <a:lnTo>
                  <a:pt x="328" y="1227"/>
                </a:lnTo>
                <a:lnTo>
                  <a:pt x="328" y="1227"/>
                </a:lnTo>
                <a:lnTo>
                  <a:pt x="314" y="1239"/>
                </a:lnTo>
                <a:lnTo>
                  <a:pt x="300" y="1247"/>
                </a:lnTo>
                <a:lnTo>
                  <a:pt x="290" y="1254"/>
                </a:lnTo>
                <a:lnTo>
                  <a:pt x="286" y="1254"/>
                </a:lnTo>
                <a:lnTo>
                  <a:pt x="286" y="1252"/>
                </a:lnTo>
                <a:lnTo>
                  <a:pt x="286" y="1252"/>
                </a:lnTo>
                <a:lnTo>
                  <a:pt x="286" y="1249"/>
                </a:lnTo>
                <a:lnTo>
                  <a:pt x="285" y="1244"/>
                </a:lnTo>
                <a:lnTo>
                  <a:pt x="283" y="1244"/>
                </a:lnTo>
                <a:lnTo>
                  <a:pt x="280" y="1244"/>
                </a:lnTo>
                <a:lnTo>
                  <a:pt x="271" y="1247"/>
                </a:lnTo>
                <a:lnTo>
                  <a:pt x="271" y="1247"/>
                </a:lnTo>
                <a:lnTo>
                  <a:pt x="266" y="1249"/>
                </a:lnTo>
                <a:lnTo>
                  <a:pt x="259" y="1251"/>
                </a:lnTo>
                <a:lnTo>
                  <a:pt x="249" y="1252"/>
                </a:lnTo>
                <a:lnTo>
                  <a:pt x="242" y="1249"/>
                </a:lnTo>
                <a:lnTo>
                  <a:pt x="237" y="1247"/>
                </a:lnTo>
                <a:lnTo>
                  <a:pt x="237" y="1247"/>
                </a:lnTo>
                <a:lnTo>
                  <a:pt x="228" y="1240"/>
                </a:lnTo>
                <a:lnTo>
                  <a:pt x="225" y="1239"/>
                </a:lnTo>
                <a:lnTo>
                  <a:pt x="221" y="1239"/>
                </a:lnTo>
                <a:lnTo>
                  <a:pt x="221" y="1239"/>
                </a:lnTo>
                <a:lnTo>
                  <a:pt x="213" y="1244"/>
                </a:lnTo>
                <a:lnTo>
                  <a:pt x="196" y="1256"/>
                </a:lnTo>
                <a:lnTo>
                  <a:pt x="175" y="1271"/>
                </a:lnTo>
                <a:lnTo>
                  <a:pt x="153" y="1285"/>
                </a:lnTo>
                <a:lnTo>
                  <a:pt x="153" y="1285"/>
                </a:lnTo>
                <a:lnTo>
                  <a:pt x="136" y="1295"/>
                </a:lnTo>
                <a:lnTo>
                  <a:pt x="120" y="1300"/>
                </a:lnTo>
                <a:lnTo>
                  <a:pt x="107" y="1304"/>
                </a:lnTo>
                <a:lnTo>
                  <a:pt x="98" y="1302"/>
                </a:lnTo>
                <a:lnTo>
                  <a:pt x="98" y="1302"/>
                </a:lnTo>
                <a:lnTo>
                  <a:pt x="89" y="1299"/>
                </a:lnTo>
                <a:lnTo>
                  <a:pt x="84" y="1294"/>
                </a:lnTo>
                <a:lnTo>
                  <a:pt x="79" y="1287"/>
                </a:lnTo>
                <a:lnTo>
                  <a:pt x="79" y="1287"/>
                </a:lnTo>
                <a:lnTo>
                  <a:pt x="72" y="1285"/>
                </a:lnTo>
                <a:lnTo>
                  <a:pt x="65" y="1283"/>
                </a:lnTo>
                <a:lnTo>
                  <a:pt x="53" y="1276"/>
                </a:lnTo>
                <a:lnTo>
                  <a:pt x="53" y="1276"/>
                </a:lnTo>
                <a:lnTo>
                  <a:pt x="24" y="1261"/>
                </a:lnTo>
                <a:lnTo>
                  <a:pt x="12" y="1251"/>
                </a:lnTo>
                <a:lnTo>
                  <a:pt x="7" y="1246"/>
                </a:lnTo>
                <a:lnTo>
                  <a:pt x="4" y="1240"/>
                </a:lnTo>
                <a:lnTo>
                  <a:pt x="4" y="1240"/>
                </a:lnTo>
                <a:lnTo>
                  <a:pt x="0" y="1234"/>
                </a:lnTo>
                <a:lnTo>
                  <a:pt x="0" y="1223"/>
                </a:lnTo>
                <a:lnTo>
                  <a:pt x="0" y="1213"/>
                </a:lnTo>
                <a:lnTo>
                  <a:pt x="2" y="1201"/>
                </a:lnTo>
                <a:lnTo>
                  <a:pt x="9" y="1179"/>
                </a:lnTo>
                <a:lnTo>
                  <a:pt x="12" y="1170"/>
                </a:lnTo>
                <a:lnTo>
                  <a:pt x="16" y="1165"/>
                </a:lnTo>
                <a:lnTo>
                  <a:pt x="16" y="1165"/>
                </a:lnTo>
                <a:lnTo>
                  <a:pt x="31" y="1143"/>
                </a:lnTo>
                <a:lnTo>
                  <a:pt x="53" y="1105"/>
                </a:lnTo>
                <a:lnTo>
                  <a:pt x="84" y="1055"/>
                </a:lnTo>
                <a:lnTo>
                  <a:pt x="84" y="1055"/>
                </a:lnTo>
                <a:lnTo>
                  <a:pt x="81" y="1040"/>
                </a:lnTo>
                <a:lnTo>
                  <a:pt x="74" y="1008"/>
                </a:lnTo>
                <a:lnTo>
                  <a:pt x="74" y="1008"/>
                </a:lnTo>
                <a:lnTo>
                  <a:pt x="74" y="997"/>
                </a:lnTo>
                <a:lnTo>
                  <a:pt x="79" y="982"/>
                </a:lnTo>
                <a:lnTo>
                  <a:pt x="84" y="963"/>
                </a:lnTo>
                <a:lnTo>
                  <a:pt x="93" y="942"/>
                </a:lnTo>
                <a:lnTo>
                  <a:pt x="122" y="877"/>
                </a:lnTo>
                <a:lnTo>
                  <a:pt x="122" y="877"/>
                </a:lnTo>
                <a:lnTo>
                  <a:pt x="146" y="823"/>
                </a:lnTo>
                <a:lnTo>
                  <a:pt x="146" y="823"/>
                </a:lnTo>
                <a:lnTo>
                  <a:pt x="139" y="817"/>
                </a:lnTo>
                <a:lnTo>
                  <a:pt x="124" y="805"/>
                </a:lnTo>
                <a:lnTo>
                  <a:pt x="115" y="797"/>
                </a:lnTo>
                <a:lnTo>
                  <a:pt x="110" y="790"/>
                </a:lnTo>
                <a:lnTo>
                  <a:pt x="110" y="787"/>
                </a:lnTo>
                <a:lnTo>
                  <a:pt x="110" y="781"/>
                </a:lnTo>
                <a:lnTo>
                  <a:pt x="110" y="778"/>
                </a:lnTo>
                <a:lnTo>
                  <a:pt x="113" y="775"/>
                </a:lnTo>
                <a:lnTo>
                  <a:pt x="113" y="775"/>
                </a:lnTo>
                <a:lnTo>
                  <a:pt x="127" y="764"/>
                </a:lnTo>
                <a:lnTo>
                  <a:pt x="139" y="757"/>
                </a:lnTo>
                <a:lnTo>
                  <a:pt x="153" y="754"/>
                </a:lnTo>
                <a:lnTo>
                  <a:pt x="168" y="752"/>
                </a:lnTo>
                <a:lnTo>
                  <a:pt x="168" y="752"/>
                </a:lnTo>
                <a:lnTo>
                  <a:pt x="189" y="749"/>
                </a:lnTo>
                <a:lnTo>
                  <a:pt x="214" y="742"/>
                </a:lnTo>
                <a:lnTo>
                  <a:pt x="242" y="732"/>
                </a:lnTo>
                <a:lnTo>
                  <a:pt x="242" y="732"/>
                </a:lnTo>
                <a:lnTo>
                  <a:pt x="262" y="715"/>
                </a:lnTo>
                <a:lnTo>
                  <a:pt x="309" y="672"/>
                </a:lnTo>
                <a:lnTo>
                  <a:pt x="334" y="648"/>
                </a:lnTo>
                <a:lnTo>
                  <a:pt x="358" y="622"/>
                </a:lnTo>
                <a:lnTo>
                  <a:pt x="379" y="600"/>
                </a:lnTo>
                <a:lnTo>
                  <a:pt x="393" y="583"/>
                </a:lnTo>
                <a:lnTo>
                  <a:pt x="393" y="583"/>
                </a:lnTo>
                <a:lnTo>
                  <a:pt x="398" y="576"/>
                </a:lnTo>
                <a:lnTo>
                  <a:pt x="405" y="567"/>
                </a:lnTo>
                <a:lnTo>
                  <a:pt x="425" y="550"/>
                </a:lnTo>
                <a:lnTo>
                  <a:pt x="451" y="531"/>
                </a:lnTo>
                <a:lnTo>
                  <a:pt x="478" y="511"/>
                </a:lnTo>
                <a:lnTo>
                  <a:pt x="506" y="492"/>
                </a:lnTo>
                <a:lnTo>
                  <a:pt x="531" y="471"/>
                </a:lnTo>
                <a:lnTo>
                  <a:pt x="550" y="453"/>
                </a:lnTo>
                <a:lnTo>
                  <a:pt x="559" y="444"/>
                </a:lnTo>
                <a:lnTo>
                  <a:pt x="564" y="435"/>
                </a:lnTo>
                <a:lnTo>
                  <a:pt x="564" y="435"/>
                </a:lnTo>
                <a:lnTo>
                  <a:pt x="572" y="418"/>
                </a:lnTo>
                <a:lnTo>
                  <a:pt x="581" y="399"/>
                </a:lnTo>
                <a:lnTo>
                  <a:pt x="595" y="362"/>
                </a:lnTo>
                <a:lnTo>
                  <a:pt x="603" y="345"/>
                </a:lnTo>
                <a:lnTo>
                  <a:pt x="614" y="329"/>
                </a:lnTo>
                <a:lnTo>
                  <a:pt x="626" y="314"/>
                </a:lnTo>
                <a:lnTo>
                  <a:pt x="632" y="309"/>
                </a:lnTo>
                <a:lnTo>
                  <a:pt x="639" y="302"/>
                </a:lnTo>
                <a:lnTo>
                  <a:pt x="639" y="302"/>
                </a:lnTo>
                <a:lnTo>
                  <a:pt x="660" y="291"/>
                </a:lnTo>
                <a:lnTo>
                  <a:pt x="686" y="281"/>
                </a:lnTo>
                <a:lnTo>
                  <a:pt x="716" y="271"/>
                </a:lnTo>
                <a:lnTo>
                  <a:pt x="749" y="262"/>
                </a:lnTo>
                <a:lnTo>
                  <a:pt x="811" y="245"/>
                </a:lnTo>
                <a:lnTo>
                  <a:pt x="850" y="237"/>
                </a:lnTo>
                <a:lnTo>
                  <a:pt x="850" y="237"/>
                </a:lnTo>
                <a:lnTo>
                  <a:pt x="859" y="235"/>
                </a:lnTo>
                <a:lnTo>
                  <a:pt x="871" y="228"/>
                </a:lnTo>
                <a:lnTo>
                  <a:pt x="903" y="209"/>
                </a:lnTo>
                <a:lnTo>
                  <a:pt x="994" y="154"/>
                </a:lnTo>
                <a:lnTo>
                  <a:pt x="1091" y="96"/>
                </a:lnTo>
                <a:lnTo>
                  <a:pt x="1133" y="74"/>
                </a:lnTo>
                <a:lnTo>
                  <a:pt x="1162" y="59"/>
                </a:lnTo>
                <a:lnTo>
                  <a:pt x="1162" y="59"/>
                </a:lnTo>
                <a:lnTo>
                  <a:pt x="1187" y="50"/>
                </a:lnTo>
                <a:lnTo>
                  <a:pt x="1220" y="40"/>
                </a:lnTo>
                <a:lnTo>
                  <a:pt x="1294" y="21"/>
                </a:lnTo>
                <a:lnTo>
                  <a:pt x="1330" y="12"/>
                </a:lnTo>
                <a:lnTo>
                  <a:pt x="1362" y="5"/>
                </a:lnTo>
                <a:lnTo>
                  <a:pt x="1390" y="2"/>
                </a:lnTo>
                <a:lnTo>
                  <a:pt x="1408" y="0"/>
                </a:lnTo>
                <a:lnTo>
                  <a:pt x="1408" y="0"/>
                </a:lnTo>
                <a:lnTo>
                  <a:pt x="1487" y="5"/>
                </a:lnTo>
                <a:lnTo>
                  <a:pt x="1521" y="11"/>
                </a:lnTo>
                <a:lnTo>
                  <a:pt x="1532" y="12"/>
                </a:lnTo>
                <a:lnTo>
                  <a:pt x="1535" y="14"/>
                </a:lnTo>
                <a:lnTo>
                  <a:pt x="1535" y="14"/>
                </a:lnTo>
                <a:lnTo>
                  <a:pt x="1537" y="16"/>
                </a:lnTo>
                <a:lnTo>
                  <a:pt x="1540" y="19"/>
                </a:lnTo>
                <a:lnTo>
                  <a:pt x="1554" y="24"/>
                </a:lnTo>
                <a:lnTo>
                  <a:pt x="1575" y="31"/>
                </a:lnTo>
                <a:lnTo>
                  <a:pt x="1599" y="35"/>
                </a:lnTo>
                <a:lnTo>
                  <a:pt x="1599" y="35"/>
                </a:lnTo>
                <a:lnTo>
                  <a:pt x="1619" y="38"/>
                </a:lnTo>
                <a:lnTo>
                  <a:pt x="1633" y="40"/>
                </a:lnTo>
                <a:lnTo>
                  <a:pt x="1636" y="43"/>
                </a:lnTo>
                <a:lnTo>
                  <a:pt x="1640" y="45"/>
                </a:lnTo>
                <a:lnTo>
                  <a:pt x="1643" y="53"/>
                </a:lnTo>
                <a:lnTo>
                  <a:pt x="1643" y="53"/>
                </a:lnTo>
                <a:lnTo>
                  <a:pt x="1645" y="60"/>
                </a:lnTo>
                <a:lnTo>
                  <a:pt x="1650" y="65"/>
                </a:lnTo>
                <a:lnTo>
                  <a:pt x="1657" y="71"/>
                </a:lnTo>
                <a:lnTo>
                  <a:pt x="1664" y="74"/>
                </a:lnTo>
                <a:lnTo>
                  <a:pt x="1684" y="83"/>
                </a:lnTo>
                <a:lnTo>
                  <a:pt x="1706" y="86"/>
                </a:lnTo>
                <a:lnTo>
                  <a:pt x="1706" y="86"/>
                </a:lnTo>
                <a:lnTo>
                  <a:pt x="1725" y="89"/>
                </a:lnTo>
                <a:lnTo>
                  <a:pt x="1734" y="93"/>
                </a:lnTo>
                <a:lnTo>
                  <a:pt x="1736" y="95"/>
                </a:lnTo>
                <a:lnTo>
                  <a:pt x="1737" y="96"/>
                </a:lnTo>
                <a:lnTo>
                  <a:pt x="1736" y="101"/>
                </a:lnTo>
                <a:lnTo>
                  <a:pt x="1736" y="101"/>
                </a:lnTo>
                <a:lnTo>
                  <a:pt x="1736" y="103"/>
                </a:lnTo>
                <a:lnTo>
                  <a:pt x="1741" y="105"/>
                </a:lnTo>
                <a:lnTo>
                  <a:pt x="1758" y="112"/>
                </a:lnTo>
                <a:lnTo>
                  <a:pt x="1782" y="118"/>
                </a:lnTo>
                <a:lnTo>
                  <a:pt x="1782" y="118"/>
                </a:lnTo>
                <a:lnTo>
                  <a:pt x="1813" y="124"/>
                </a:lnTo>
                <a:lnTo>
                  <a:pt x="1830" y="127"/>
                </a:lnTo>
                <a:lnTo>
                  <a:pt x="1835" y="130"/>
                </a:lnTo>
                <a:lnTo>
                  <a:pt x="1837" y="132"/>
                </a:lnTo>
                <a:lnTo>
                  <a:pt x="1835" y="134"/>
                </a:lnTo>
                <a:lnTo>
                  <a:pt x="1835" y="134"/>
                </a:lnTo>
                <a:lnTo>
                  <a:pt x="1833" y="137"/>
                </a:lnTo>
                <a:lnTo>
                  <a:pt x="1833" y="141"/>
                </a:lnTo>
                <a:lnTo>
                  <a:pt x="1838" y="146"/>
                </a:lnTo>
                <a:lnTo>
                  <a:pt x="1843" y="151"/>
                </a:lnTo>
                <a:lnTo>
                  <a:pt x="1845" y="154"/>
                </a:lnTo>
                <a:lnTo>
                  <a:pt x="1845" y="158"/>
                </a:lnTo>
                <a:lnTo>
                  <a:pt x="1845" y="158"/>
                </a:lnTo>
                <a:lnTo>
                  <a:pt x="1843" y="168"/>
                </a:lnTo>
                <a:lnTo>
                  <a:pt x="1845" y="175"/>
                </a:lnTo>
                <a:lnTo>
                  <a:pt x="1849" y="185"/>
                </a:lnTo>
                <a:lnTo>
                  <a:pt x="1857" y="199"/>
                </a:lnTo>
                <a:lnTo>
                  <a:pt x="1857" y="199"/>
                </a:lnTo>
                <a:lnTo>
                  <a:pt x="1867" y="209"/>
                </a:lnTo>
                <a:lnTo>
                  <a:pt x="1873" y="213"/>
                </a:lnTo>
                <a:lnTo>
                  <a:pt x="1874" y="214"/>
                </a:lnTo>
                <a:lnTo>
                  <a:pt x="1874" y="223"/>
                </a:lnTo>
                <a:lnTo>
                  <a:pt x="1874" y="223"/>
                </a:lnTo>
                <a:lnTo>
                  <a:pt x="1874" y="233"/>
                </a:lnTo>
                <a:lnTo>
                  <a:pt x="1876" y="245"/>
                </a:lnTo>
                <a:lnTo>
                  <a:pt x="1881" y="286"/>
                </a:lnTo>
                <a:lnTo>
                  <a:pt x="1881" y="286"/>
                </a:lnTo>
                <a:lnTo>
                  <a:pt x="1886" y="327"/>
                </a:lnTo>
                <a:lnTo>
                  <a:pt x="1888" y="346"/>
                </a:lnTo>
                <a:lnTo>
                  <a:pt x="1888" y="369"/>
                </a:lnTo>
                <a:lnTo>
                  <a:pt x="1888" y="369"/>
                </a:lnTo>
                <a:lnTo>
                  <a:pt x="1890" y="387"/>
                </a:lnTo>
                <a:lnTo>
                  <a:pt x="1893" y="398"/>
                </a:lnTo>
                <a:lnTo>
                  <a:pt x="1897" y="405"/>
                </a:lnTo>
                <a:lnTo>
                  <a:pt x="1898" y="418"/>
                </a:lnTo>
                <a:lnTo>
                  <a:pt x="1898" y="418"/>
                </a:lnTo>
                <a:lnTo>
                  <a:pt x="1898" y="427"/>
                </a:lnTo>
                <a:lnTo>
                  <a:pt x="1897" y="430"/>
                </a:lnTo>
                <a:lnTo>
                  <a:pt x="1897" y="435"/>
                </a:lnTo>
                <a:lnTo>
                  <a:pt x="1898" y="454"/>
                </a:lnTo>
                <a:lnTo>
                  <a:pt x="1898" y="454"/>
                </a:lnTo>
                <a:lnTo>
                  <a:pt x="1900" y="475"/>
                </a:lnTo>
                <a:lnTo>
                  <a:pt x="1903" y="483"/>
                </a:lnTo>
                <a:lnTo>
                  <a:pt x="1905" y="490"/>
                </a:lnTo>
                <a:lnTo>
                  <a:pt x="1903" y="507"/>
                </a:lnTo>
                <a:lnTo>
                  <a:pt x="1903" y="507"/>
                </a:lnTo>
                <a:lnTo>
                  <a:pt x="1903" y="526"/>
                </a:lnTo>
                <a:lnTo>
                  <a:pt x="1903" y="536"/>
                </a:lnTo>
                <a:lnTo>
                  <a:pt x="1902" y="548"/>
                </a:lnTo>
                <a:lnTo>
                  <a:pt x="1897" y="571"/>
                </a:lnTo>
                <a:lnTo>
                  <a:pt x="1897" y="571"/>
                </a:lnTo>
                <a:lnTo>
                  <a:pt x="1891" y="595"/>
                </a:lnTo>
                <a:lnTo>
                  <a:pt x="1886" y="614"/>
                </a:lnTo>
                <a:lnTo>
                  <a:pt x="1883" y="631"/>
                </a:lnTo>
                <a:lnTo>
                  <a:pt x="1873" y="653"/>
                </a:lnTo>
                <a:lnTo>
                  <a:pt x="1873" y="653"/>
                </a:lnTo>
                <a:lnTo>
                  <a:pt x="1859" y="682"/>
                </a:lnTo>
                <a:lnTo>
                  <a:pt x="1849" y="711"/>
                </a:lnTo>
                <a:lnTo>
                  <a:pt x="1842" y="733"/>
                </a:lnTo>
                <a:lnTo>
                  <a:pt x="1840" y="740"/>
                </a:lnTo>
                <a:lnTo>
                  <a:pt x="1840" y="747"/>
                </a:lnTo>
                <a:lnTo>
                  <a:pt x="1840" y="747"/>
                </a:lnTo>
                <a:lnTo>
                  <a:pt x="1843" y="756"/>
                </a:lnTo>
                <a:lnTo>
                  <a:pt x="1843" y="771"/>
                </a:lnTo>
                <a:lnTo>
                  <a:pt x="1840" y="792"/>
                </a:lnTo>
                <a:lnTo>
                  <a:pt x="1830" y="824"/>
                </a:lnTo>
                <a:lnTo>
                  <a:pt x="1830" y="824"/>
                </a:lnTo>
                <a:lnTo>
                  <a:pt x="1816" y="855"/>
                </a:lnTo>
                <a:lnTo>
                  <a:pt x="1807" y="876"/>
                </a:lnTo>
                <a:lnTo>
                  <a:pt x="1801" y="889"/>
                </a:lnTo>
                <a:lnTo>
                  <a:pt x="1799" y="900"/>
                </a:lnTo>
                <a:lnTo>
                  <a:pt x="1799" y="900"/>
                </a:lnTo>
                <a:lnTo>
                  <a:pt x="1792" y="920"/>
                </a:lnTo>
                <a:lnTo>
                  <a:pt x="1782" y="954"/>
                </a:lnTo>
                <a:lnTo>
                  <a:pt x="1778" y="973"/>
                </a:lnTo>
                <a:lnTo>
                  <a:pt x="1777" y="992"/>
                </a:lnTo>
                <a:lnTo>
                  <a:pt x="1777" y="1009"/>
                </a:lnTo>
                <a:lnTo>
                  <a:pt x="1778" y="1018"/>
                </a:lnTo>
                <a:lnTo>
                  <a:pt x="1782" y="1026"/>
                </a:lnTo>
                <a:lnTo>
                  <a:pt x="1782" y="1026"/>
                </a:lnTo>
                <a:lnTo>
                  <a:pt x="1789" y="1040"/>
                </a:lnTo>
                <a:lnTo>
                  <a:pt x="1794" y="1054"/>
                </a:lnTo>
                <a:lnTo>
                  <a:pt x="1796" y="1066"/>
                </a:lnTo>
                <a:lnTo>
                  <a:pt x="1797" y="1076"/>
                </a:lnTo>
                <a:lnTo>
                  <a:pt x="1796" y="1093"/>
                </a:lnTo>
                <a:lnTo>
                  <a:pt x="1796" y="1098"/>
                </a:lnTo>
                <a:lnTo>
                  <a:pt x="1796" y="1098"/>
                </a:lnTo>
                <a:lnTo>
                  <a:pt x="1797" y="1143"/>
                </a:lnTo>
                <a:lnTo>
                  <a:pt x="1797" y="1143"/>
                </a:lnTo>
                <a:lnTo>
                  <a:pt x="1797" y="1153"/>
                </a:lnTo>
                <a:lnTo>
                  <a:pt x="1796" y="1160"/>
                </a:lnTo>
                <a:lnTo>
                  <a:pt x="1794" y="1162"/>
                </a:lnTo>
                <a:lnTo>
                  <a:pt x="1792" y="1163"/>
                </a:lnTo>
                <a:lnTo>
                  <a:pt x="1790" y="1167"/>
                </a:lnTo>
                <a:lnTo>
                  <a:pt x="1790" y="1170"/>
                </a:lnTo>
                <a:lnTo>
                  <a:pt x="1796" y="1192"/>
                </a:lnTo>
                <a:lnTo>
                  <a:pt x="1796" y="1192"/>
                </a:lnTo>
                <a:lnTo>
                  <a:pt x="1801" y="1216"/>
                </a:lnTo>
                <a:lnTo>
                  <a:pt x="1801" y="1222"/>
                </a:lnTo>
                <a:lnTo>
                  <a:pt x="1799" y="1227"/>
                </a:lnTo>
                <a:lnTo>
                  <a:pt x="1794" y="1232"/>
                </a:lnTo>
                <a:lnTo>
                  <a:pt x="1792" y="1235"/>
                </a:lnTo>
                <a:lnTo>
                  <a:pt x="1789" y="1240"/>
                </a:lnTo>
                <a:lnTo>
                  <a:pt x="1789" y="1240"/>
                </a:lnTo>
                <a:lnTo>
                  <a:pt x="1787" y="1246"/>
                </a:lnTo>
                <a:lnTo>
                  <a:pt x="1784" y="1249"/>
                </a:lnTo>
                <a:lnTo>
                  <a:pt x="1778" y="1251"/>
                </a:lnTo>
                <a:lnTo>
                  <a:pt x="1775" y="1252"/>
                </a:lnTo>
                <a:lnTo>
                  <a:pt x="1773" y="1258"/>
                </a:lnTo>
                <a:lnTo>
                  <a:pt x="1773" y="1263"/>
                </a:lnTo>
                <a:lnTo>
                  <a:pt x="1772" y="1273"/>
                </a:lnTo>
                <a:lnTo>
                  <a:pt x="1772" y="1273"/>
                </a:lnTo>
                <a:lnTo>
                  <a:pt x="1772" y="1290"/>
                </a:lnTo>
                <a:lnTo>
                  <a:pt x="1773" y="1297"/>
                </a:lnTo>
                <a:lnTo>
                  <a:pt x="1772" y="1302"/>
                </a:lnTo>
                <a:lnTo>
                  <a:pt x="1766" y="1314"/>
                </a:lnTo>
                <a:lnTo>
                  <a:pt x="1766" y="1314"/>
                </a:lnTo>
                <a:lnTo>
                  <a:pt x="1763" y="1321"/>
                </a:lnTo>
                <a:lnTo>
                  <a:pt x="1760" y="1326"/>
                </a:lnTo>
                <a:lnTo>
                  <a:pt x="1751" y="1335"/>
                </a:lnTo>
                <a:lnTo>
                  <a:pt x="1742" y="1342"/>
                </a:lnTo>
                <a:lnTo>
                  <a:pt x="1736" y="1347"/>
                </a:lnTo>
                <a:lnTo>
                  <a:pt x="1736" y="1347"/>
                </a:lnTo>
                <a:lnTo>
                  <a:pt x="1732" y="1352"/>
                </a:lnTo>
                <a:lnTo>
                  <a:pt x="1725" y="1355"/>
                </a:lnTo>
                <a:lnTo>
                  <a:pt x="1708" y="1364"/>
                </a:lnTo>
                <a:lnTo>
                  <a:pt x="1686" y="1372"/>
                </a:lnTo>
                <a:lnTo>
                  <a:pt x="1686" y="1372"/>
                </a:lnTo>
                <a:lnTo>
                  <a:pt x="1667" y="1371"/>
                </a:lnTo>
                <a:lnTo>
                  <a:pt x="1640" y="1369"/>
                </a:lnTo>
                <a:lnTo>
                  <a:pt x="1640" y="1369"/>
                </a:lnTo>
                <a:lnTo>
                  <a:pt x="1622" y="1371"/>
                </a:lnTo>
                <a:lnTo>
                  <a:pt x="1588" y="1369"/>
                </a:lnTo>
                <a:lnTo>
                  <a:pt x="1588" y="1369"/>
                </a:lnTo>
                <a:lnTo>
                  <a:pt x="1568" y="1371"/>
                </a:lnTo>
                <a:lnTo>
                  <a:pt x="1552" y="1371"/>
                </a:lnTo>
                <a:lnTo>
                  <a:pt x="1539" y="1371"/>
                </a:lnTo>
                <a:lnTo>
                  <a:pt x="1530" y="1369"/>
                </a:lnTo>
                <a:lnTo>
                  <a:pt x="1520" y="1366"/>
                </a:lnTo>
                <a:lnTo>
                  <a:pt x="1520" y="1366"/>
                </a:lnTo>
                <a:lnTo>
                  <a:pt x="1501" y="1359"/>
                </a:lnTo>
                <a:lnTo>
                  <a:pt x="1485" y="1355"/>
                </a:lnTo>
                <a:lnTo>
                  <a:pt x="1477" y="1352"/>
                </a:lnTo>
                <a:lnTo>
                  <a:pt x="1475" y="1352"/>
                </a:lnTo>
                <a:lnTo>
                  <a:pt x="1473" y="1350"/>
                </a:lnTo>
                <a:lnTo>
                  <a:pt x="1473" y="1350"/>
                </a:lnTo>
                <a:lnTo>
                  <a:pt x="1473" y="1348"/>
                </a:lnTo>
                <a:lnTo>
                  <a:pt x="1472" y="1348"/>
                </a:lnTo>
                <a:lnTo>
                  <a:pt x="1463" y="1350"/>
                </a:lnTo>
                <a:lnTo>
                  <a:pt x="1456" y="1350"/>
                </a:lnTo>
                <a:lnTo>
                  <a:pt x="1455" y="1348"/>
                </a:lnTo>
                <a:lnTo>
                  <a:pt x="1455" y="1347"/>
                </a:lnTo>
                <a:lnTo>
                  <a:pt x="1455" y="1347"/>
                </a:lnTo>
                <a:lnTo>
                  <a:pt x="1455" y="1343"/>
                </a:lnTo>
                <a:lnTo>
                  <a:pt x="1453" y="1340"/>
                </a:lnTo>
                <a:lnTo>
                  <a:pt x="1448" y="1335"/>
                </a:lnTo>
                <a:lnTo>
                  <a:pt x="1441" y="1331"/>
                </a:lnTo>
                <a:lnTo>
                  <a:pt x="1441" y="1331"/>
                </a:lnTo>
                <a:lnTo>
                  <a:pt x="1432" y="1333"/>
                </a:lnTo>
                <a:lnTo>
                  <a:pt x="1426" y="1333"/>
                </a:lnTo>
                <a:lnTo>
                  <a:pt x="1424" y="1331"/>
                </a:lnTo>
                <a:lnTo>
                  <a:pt x="1424" y="1330"/>
                </a:lnTo>
                <a:lnTo>
                  <a:pt x="1424" y="1330"/>
                </a:lnTo>
                <a:lnTo>
                  <a:pt x="1422" y="1330"/>
                </a:lnTo>
                <a:lnTo>
                  <a:pt x="1417" y="1326"/>
                </a:lnTo>
                <a:lnTo>
                  <a:pt x="1414" y="1324"/>
                </a:lnTo>
                <a:lnTo>
                  <a:pt x="1412" y="1319"/>
                </a:lnTo>
                <a:lnTo>
                  <a:pt x="1412" y="1314"/>
                </a:lnTo>
                <a:lnTo>
                  <a:pt x="1414" y="1306"/>
                </a:lnTo>
                <a:lnTo>
                  <a:pt x="1414" y="1306"/>
                </a:lnTo>
                <a:lnTo>
                  <a:pt x="1419" y="1288"/>
                </a:lnTo>
                <a:lnTo>
                  <a:pt x="1426" y="1271"/>
                </a:lnTo>
                <a:lnTo>
                  <a:pt x="1431" y="1264"/>
                </a:lnTo>
                <a:lnTo>
                  <a:pt x="1438" y="1258"/>
                </a:lnTo>
                <a:lnTo>
                  <a:pt x="1444" y="1252"/>
                </a:lnTo>
                <a:lnTo>
                  <a:pt x="1455" y="1247"/>
                </a:lnTo>
                <a:lnTo>
                  <a:pt x="1455" y="1247"/>
                </a:lnTo>
                <a:lnTo>
                  <a:pt x="1497" y="1234"/>
                </a:lnTo>
                <a:lnTo>
                  <a:pt x="1513" y="1227"/>
                </a:lnTo>
                <a:lnTo>
                  <a:pt x="1520" y="1223"/>
                </a:lnTo>
                <a:lnTo>
                  <a:pt x="1520" y="1223"/>
                </a:lnTo>
                <a:lnTo>
                  <a:pt x="1520" y="1215"/>
                </a:lnTo>
                <a:lnTo>
                  <a:pt x="1516" y="1199"/>
                </a:lnTo>
                <a:lnTo>
                  <a:pt x="1511" y="1182"/>
                </a:lnTo>
                <a:lnTo>
                  <a:pt x="1504" y="1167"/>
                </a:lnTo>
                <a:lnTo>
                  <a:pt x="1504" y="1167"/>
                </a:lnTo>
                <a:lnTo>
                  <a:pt x="1485" y="1133"/>
                </a:lnTo>
                <a:lnTo>
                  <a:pt x="1477" y="1115"/>
                </a:lnTo>
                <a:lnTo>
                  <a:pt x="1473" y="1107"/>
                </a:lnTo>
                <a:lnTo>
                  <a:pt x="1473" y="1107"/>
                </a:lnTo>
                <a:lnTo>
                  <a:pt x="1470" y="1115"/>
                </a:lnTo>
                <a:lnTo>
                  <a:pt x="1463" y="1136"/>
                </a:lnTo>
                <a:lnTo>
                  <a:pt x="1456" y="1162"/>
                </a:lnTo>
                <a:lnTo>
                  <a:pt x="1455" y="1170"/>
                </a:lnTo>
                <a:lnTo>
                  <a:pt x="1455" y="1177"/>
                </a:lnTo>
                <a:lnTo>
                  <a:pt x="1455" y="1177"/>
                </a:lnTo>
                <a:lnTo>
                  <a:pt x="1458" y="1184"/>
                </a:lnTo>
                <a:lnTo>
                  <a:pt x="1461" y="1189"/>
                </a:lnTo>
                <a:lnTo>
                  <a:pt x="1461" y="1192"/>
                </a:lnTo>
                <a:lnTo>
                  <a:pt x="1460" y="1196"/>
                </a:lnTo>
                <a:lnTo>
                  <a:pt x="1456" y="1199"/>
                </a:lnTo>
                <a:lnTo>
                  <a:pt x="1449" y="1203"/>
                </a:lnTo>
                <a:lnTo>
                  <a:pt x="1449" y="1203"/>
                </a:lnTo>
                <a:lnTo>
                  <a:pt x="1438" y="1210"/>
                </a:lnTo>
                <a:lnTo>
                  <a:pt x="1432" y="1211"/>
                </a:lnTo>
                <a:lnTo>
                  <a:pt x="1427" y="1215"/>
                </a:lnTo>
                <a:lnTo>
                  <a:pt x="1419" y="1223"/>
                </a:lnTo>
                <a:lnTo>
                  <a:pt x="1419" y="1223"/>
                </a:lnTo>
                <a:lnTo>
                  <a:pt x="1407" y="1237"/>
                </a:lnTo>
                <a:lnTo>
                  <a:pt x="1398" y="1251"/>
                </a:lnTo>
                <a:lnTo>
                  <a:pt x="1391" y="1263"/>
                </a:lnTo>
                <a:lnTo>
                  <a:pt x="1383" y="1273"/>
                </a:lnTo>
                <a:lnTo>
                  <a:pt x="1383" y="1273"/>
                </a:lnTo>
                <a:lnTo>
                  <a:pt x="1366" y="1290"/>
                </a:lnTo>
                <a:lnTo>
                  <a:pt x="1357" y="1297"/>
                </a:lnTo>
                <a:lnTo>
                  <a:pt x="1352" y="1306"/>
                </a:lnTo>
                <a:lnTo>
                  <a:pt x="1352" y="1306"/>
                </a:lnTo>
                <a:lnTo>
                  <a:pt x="1352" y="1311"/>
                </a:lnTo>
                <a:lnTo>
                  <a:pt x="1352" y="1316"/>
                </a:lnTo>
                <a:lnTo>
                  <a:pt x="1355" y="1328"/>
                </a:lnTo>
                <a:lnTo>
                  <a:pt x="1357" y="1335"/>
                </a:lnTo>
                <a:lnTo>
                  <a:pt x="1357" y="1343"/>
                </a:lnTo>
                <a:lnTo>
                  <a:pt x="1355" y="1355"/>
                </a:lnTo>
                <a:lnTo>
                  <a:pt x="1352" y="1369"/>
                </a:lnTo>
                <a:lnTo>
                  <a:pt x="1352" y="1369"/>
                </a:lnTo>
                <a:lnTo>
                  <a:pt x="1345" y="1383"/>
                </a:lnTo>
                <a:lnTo>
                  <a:pt x="1338" y="1395"/>
                </a:lnTo>
                <a:lnTo>
                  <a:pt x="1331" y="1405"/>
                </a:lnTo>
                <a:lnTo>
                  <a:pt x="1324" y="1413"/>
                </a:lnTo>
                <a:lnTo>
                  <a:pt x="1311" y="1427"/>
                </a:lnTo>
                <a:lnTo>
                  <a:pt x="1297" y="1437"/>
                </a:lnTo>
                <a:lnTo>
                  <a:pt x="1297" y="1437"/>
                </a:lnTo>
                <a:lnTo>
                  <a:pt x="1290" y="1443"/>
                </a:lnTo>
                <a:lnTo>
                  <a:pt x="1287" y="1448"/>
                </a:lnTo>
                <a:lnTo>
                  <a:pt x="1282" y="1455"/>
                </a:lnTo>
                <a:lnTo>
                  <a:pt x="1278" y="1458"/>
                </a:lnTo>
                <a:lnTo>
                  <a:pt x="1273" y="1460"/>
                </a:lnTo>
                <a:lnTo>
                  <a:pt x="1266" y="1460"/>
                </a:lnTo>
                <a:lnTo>
                  <a:pt x="1254" y="1460"/>
                </a:lnTo>
                <a:lnTo>
                  <a:pt x="1254" y="1460"/>
                </a:lnTo>
                <a:lnTo>
                  <a:pt x="1232" y="1455"/>
                </a:lnTo>
                <a:lnTo>
                  <a:pt x="1215" y="1451"/>
                </a:lnTo>
                <a:lnTo>
                  <a:pt x="1199" y="1446"/>
                </a:lnTo>
                <a:lnTo>
                  <a:pt x="1174" y="1444"/>
                </a:lnTo>
                <a:lnTo>
                  <a:pt x="1174" y="1444"/>
                </a:lnTo>
                <a:lnTo>
                  <a:pt x="1169" y="1444"/>
                </a:lnTo>
                <a:lnTo>
                  <a:pt x="1163" y="1443"/>
                </a:lnTo>
                <a:lnTo>
                  <a:pt x="1158" y="1437"/>
                </a:lnTo>
                <a:lnTo>
                  <a:pt x="1158" y="1437"/>
                </a:lnTo>
                <a:lnTo>
                  <a:pt x="1153" y="1431"/>
                </a:lnTo>
                <a:lnTo>
                  <a:pt x="1145" y="1425"/>
                </a:lnTo>
                <a:lnTo>
                  <a:pt x="1136" y="1422"/>
                </a:lnTo>
                <a:lnTo>
                  <a:pt x="1133" y="1422"/>
                </a:lnTo>
                <a:lnTo>
                  <a:pt x="1131" y="1422"/>
                </a:lnTo>
                <a:lnTo>
                  <a:pt x="1131" y="1422"/>
                </a:lnTo>
                <a:lnTo>
                  <a:pt x="1126" y="1424"/>
                </a:lnTo>
                <a:lnTo>
                  <a:pt x="1119" y="1424"/>
                </a:lnTo>
                <a:lnTo>
                  <a:pt x="1114" y="1422"/>
                </a:lnTo>
                <a:lnTo>
                  <a:pt x="1112" y="1419"/>
                </a:lnTo>
                <a:lnTo>
                  <a:pt x="1114" y="1415"/>
                </a:lnTo>
                <a:lnTo>
                  <a:pt x="1114" y="1415"/>
                </a:lnTo>
                <a:lnTo>
                  <a:pt x="1115" y="1412"/>
                </a:lnTo>
                <a:lnTo>
                  <a:pt x="1117" y="1410"/>
                </a:lnTo>
                <a:lnTo>
                  <a:pt x="1119" y="1407"/>
                </a:lnTo>
                <a:lnTo>
                  <a:pt x="1122" y="1396"/>
                </a:lnTo>
                <a:lnTo>
                  <a:pt x="1122" y="1396"/>
                </a:lnTo>
                <a:lnTo>
                  <a:pt x="1126" y="1383"/>
                </a:lnTo>
                <a:lnTo>
                  <a:pt x="1129" y="1371"/>
                </a:lnTo>
                <a:lnTo>
                  <a:pt x="1138" y="1350"/>
                </a:lnTo>
                <a:lnTo>
                  <a:pt x="1138" y="1350"/>
                </a:lnTo>
                <a:lnTo>
                  <a:pt x="1139" y="1338"/>
                </a:lnTo>
                <a:lnTo>
                  <a:pt x="1141" y="1323"/>
                </a:lnTo>
                <a:lnTo>
                  <a:pt x="1138" y="1307"/>
                </a:lnTo>
                <a:lnTo>
                  <a:pt x="1133" y="1290"/>
                </a:lnTo>
                <a:lnTo>
                  <a:pt x="1133" y="1290"/>
                </a:lnTo>
                <a:lnTo>
                  <a:pt x="1126" y="1270"/>
                </a:lnTo>
                <a:lnTo>
                  <a:pt x="1121" y="1244"/>
                </a:lnTo>
                <a:lnTo>
                  <a:pt x="1115" y="1222"/>
                </a:lnTo>
                <a:lnTo>
                  <a:pt x="1112" y="1213"/>
                </a:lnTo>
                <a:lnTo>
                  <a:pt x="1110" y="1206"/>
                </a:lnTo>
                <a:lnTo>
                  <a:pt x="1110" y="1206"/>
                </a:lnTo>
                <a:lnTo>
                  <a:pt x="1091" y="1169"/>
                </a:lnTo>
                <a:lnTo>
                  <a:pt x="1076" y="1145"/>
                </a:lnTo>
                <a:lnTo>
                  <a:pt x="1069" y="1134"/>
                </a:lnTo>
                <a:lnTo>
                  <a:pt x="1061" y="1124"/>
                </a:lnTo>
                <a:lnTo>
                  <a:pt x="1061" y="1124"/>
                </a:lnTo>
                <a:lnTo>
                  <a:pt x="1052" y="1115"/>
                </a:lnTo>
                <a:lnTo>
                  <a:pt x="1044" y="1105"/>
                </a:lnTo>
                <a:lnTo>
                  <a:pt x="1028" y="1083"/>
                </a:lnTo>
                <a:lnTo>
                  <a:pt x="1020" y="1073"/>
                </a:lnTo>
                <a:lnTo>
                  <a:pt x="1011" y="1064"/>
                </a:lnTo>
                <a:lnTo>
                  <a:pt x="999" y="1057"/>
                </a:lnTo>
                <a:lnTo>
                  <a:pt x="994" y="1055"/>
                </a:lnTo>
                <a:lnTo>
                  <a:pt x="989" y="1055"/>
                </a:lnTo>
                <a:lnTo>
                  <a:pt x="989" y="1055"/>
                </a:lnTo>
                <a:lnTo>
                  <a:pt x="951" y="1055"/>
                </a:lnTo>
                <a:lnTo>
                  <a:pt x="939" y="1055"/>
                </a:lnTo>
                <a:lnTo>
                  <a:pt x="913" y="1031"/>
                </a:lnTo>
                <a:lnTo>
                  <a:pt x="886" y="1009"/>
                </a:lnTo>
                <a:lnTo>
                  <a:pt x="886" y="1009"/>
                </a:lnTo>
                <a:lnTo>
                  <a:pt x="881" y="1018"/>
                </a:lnTo>
                <a:lnTo>
                  <a:pt x="872" y="1042"/>
                </a:lnTo>
                <a:lnTo>
                  <a:pt x="867" y="1057"/>
                </a:lnTo>
                <a:lnTo>
                  <a:pt x="864" y="1074"/>
                </a:lnTo>
                <a:lnTo>
                  <a:pt x="862" y="1091"/>
                </a:lnTo>
                <a:lnTo>
                  <a:pt x="864" y="1110"/>
                </a:lnTo>
                <a:lnTo>
                  <a:pt x="864" y="1110"/>
                </a:lnTo>
                <a:lnTo>
                  <a:pt x="865" y="1145"/>
                </a:lnTo>
                <a:lnTo>
                  <a:pt x="865" y="1172"/>
                </a:lnTo>
                <a:lnTo>
                  <a:pt x="862" y="1194"/>
                </a:lnTo>
                <a:lnTo>
                  <a:pt x="855" y="1216"/>
                </a:lnTo>
                <a:lnTo>
                  <a:pt x="855" y="1216"/>
                </a:lnTo>
                <a:lnTo>
                  <a:pt x="850" y="1230"/>
                </a:lnTo>
                <a:lnTo>
                  <a:pt x="852" y="1235"/>
                </a:lnTo>
                <a:lnTo>
                  <a:pt x="848" y="1247"/>
                </a:lnTo>
                <a:lnTo>
                  <a:pt x="835" y="1275"/>
                </a:lnTo>
                <a:lnTo>
                  <a:pt x="835" y="1275"/>
                </a:lnTo>
                <a:lnTo>
                  <a:pt x="826" y="1294"/>
                </a:lnTo>
                <a:lnTo>
                  <a:pt x="819" y="1309"/>
                </a:lnTo>
                <a:lnTo>
                  <a:pt x="811" y="1331"/>
                </a:lnTo>
                <a:lnTo>
                  <a:pt x="807" y="1340"/>
                </a:lnTo>
                <a:lnTo>
                  <a:pt x="804" y="1345"/>
                </a:lnTo>
                <a:lnTo>
                  <a:pt x="797" y="1348"/>
                </a:lnTo>
                <a:lnTo>
                  <a:pt x="788" y="1350"/>
                </a:lnTo>
                <a:lnTo>
                  <a:pt x="788" y="1350"/>
                </a:lnTo>
                <a:lnTo>
                  <a:pt x="776" y="1352"/>
                </a:lnTo>
                <a:lnTo>
                  <a:pt x="764" y="1359"/>
                </a:lnTo>
                <a:lnTo>
                  <a:pt x="752" y="1369"/>
                </a:lnTo>
                <a:lnTo>
                  <a:pt x="740" y="1379"/>
                </a:lnTo>
                <a:lnTo>
                  <a:pt x="730" y="1391"/>
                </a:lnTo>
                <a:lnTo>
                  <a:pt x="720" y="1403"/>
                </a:lnTo>
                <a:lnTo>
                  <a:pt x="713" y="1415"/>
                </a:lnTo>
                <a:lnTo>
                  <a:pt x="711" y="1424"/>
                </a:lnTo>
                <a:lnTo>
                  <a:pt x="711" y="1424"/>
                </a:lnTo>
                <a:lnTo>
                  <a:pt x="708" y="1441"/>
                </a:lnTo>
                <a:lnTo>
                  <a:pt x="703" y="1453"/>
                </a:lnTo>
                <a:lnTo>
                  <a:pt x="692" y="1475"/>
                </a:lnTo>
                <a:lnTo>
                  <a:pt x="692" y="1475"/>
                </a:lnTo>
                <a:lnTo>
                  <a:pt x="684" y="1492"/>
                </a:lnTo>
                <a:lnTo>
                  <a:pt x="677" y="1504"/>
                </a:lnTo>
                <a:lnTo>
                  <a:pt x="677" y="1504"/>
                </a:lnTo>
                <a:lnTo>
                  <a:pt x="670" y="1513"/>
                </a:lnTo>
                <a:lnTo>
                  <a:pt x="660" y="1518"/>
                </a:lnTo>
                <a:lnTo>
                  <a:pt x="648" y="1521"/>
                </a:lnTo>
                <a:lnTo>
                  <a:pt x="632" y="1523"/>
                </a:lnTo>
                <a:lnTo>
                  <a:pt x="632" y="1523"/>
                </a:lnTo>
                <a:lnTo>
                  <a:pt x="600" y="1525"/>
                </a:lnTo>
                <a:lnTo>
                  <a:pt x="576" y="1525"/>
                </a:lnTo>
                <a:lnTo>
                  <a:pt x="576" y="1525"/>
                </a:lnTo>
                <a:lnTo>
                  <a:pt x="571" y="1525"/>
                </a:lnTo>
                <a:lnTo>
                  <a:pt x="566" y="1523"/>
                </a:lnTo>
                <a:lnTo>
                  <a:pt x="564" y="1523"/>
                </a:lnTo>
                <a:lnTo>
                  <a:pt x="560" y="1525"/>
                </a:lnTo>
                <a:lnTo>
                  <a:pt x="560" y="1525"/>
                </a:lnTo>
                <a:lnTo>
                  <a:pt x="552" y="1532"/>
                </a:lnTo>
                <a:lnTo>
                  <a:pt x="545" y="1535"/>
                </a:lnTo>
                <a:lnTo>
                  <a:pt x="545" y="1535"/>
                </a:lnTo>
                <a:lnTo>
                  <a:pt x="538" y="1530"/>
                </a:lnTo>
                <a:lnTo>
                  <a:pt x="533" y="1527"/>
                </a:lnTo>
                <a:lnTo>
                  <a:pt x="530" y="1527"/>
                </a:lnTo>
                <a:lnTo>
                  <a:pt x="528" y="1528"/>
                </a:lnTo>
                <a:lnTo>
                  <a:pt x="528" y="1528"/>
                </a:lnTo>
                <a:lnTo>
                  <a:pt x="525" y="1530"/>
                </a:lnTo>
                <a:lnTo>
                  <a:pt x="523" y="1530"/>
                </a:lnTo>
                <a:lnTo>
                  <a:pt x="521" y="1527"/>
                </a:lnTo>
                <a:lnTo>
                  <a:pt x="516" y="1525"/>
                </a:lnTo>
                <a:lnTo>
                  <a:pt x="513" y="1525"/>
                </a:lnTo>
                <a:lnTo>
                  <a:pt x="509" y="1525"/>
                </a:lnTo>
                <a:lnTo>
                  <a:pt x="509" y="1525"/>
                </a:lnTo>
                <a:lnTo>
                  <a:pt x="501" y="1527"/>
                </a:lnTo>
                <a:lnTo>
                  <a:pt x="495" y="1525"/>
                </a:lnTo>
                <a:lnTo>
                  <a:pt x="492" y="1523"/>
                </a:lnTo>
                <a:lnTo>
                  <a:pt x="492" y="1521"/>
                </a:lnTo>
                <a:lnTo>
                  <a:pt x="492" y="1521"/>
                </a:lnTo>
                <a:lnTo>
                  <a:pt x="483" y="1509"/>
                </a:lnTo>
                <a:lnTo>
                  <a:pt x="477" y="1504"/>
                </a:lnTo>
                <a:lnTo>
                  <a:pt x="473" y="1503"/>
                </a:lnTo>
                <a:lnTo>
                  <a:pt x="471" y="1504"/>
                </a:lnTo>
                <a:lnTo>
                  <a:pt x="471" y="1504"/>
                </a:lnTo>
                <a:lnTo>
                  <a:pt x="466" y="1511"/>
                </a:lnTo>
                <a:lnTo>
                  <a:pt x="461" y="1515"/>
                </a:lnTo>
                <a:lnTo>
                  <a:pt x="456" y="1518"/>
                </a:lnTo>
                <a:lnTo>
                  <a:pt x="456" y="1518"/>
                </a:lnTo>
                <a:lnTo>
                  <a:pt x="458" y="1504"/>
                </a:lnTo>
                <a:lnTo>
                  <a:pt x="458" y="1499"/>
                </a:lnTo>
                <a:lnTo>
                  <a:pt x="456" y="1496"/>
                </a:lnTo>
                <a:lnTo>
                  <a:pt x="454" y="1496"/>
                </a:lnTo>
                <a:lnTo>
                  <a:pt x="451" y="1497"/>
                </a:lnTo>
                <a:lnTo>
                  <a:pt x="451" y="1497"/>
                </a:lnTo>
                <a:lnTo>
                  <a:pt x="442" y="1504"/>
                </a:lnTo>
                <a:lnTo>
                  <a:pt x="434" y="1509"/>
                </a:lnTo>
                <a:lnTo>
                  <a:pt x="427" y="1511"/>
                </a:lnTo>
                <a:lnTo>
                  <a:pt x="423" y="1511"/>
                </a:lnTo>
                <a:lnTo>
                  <a:pt x="422" y="1509"/>
                </a:lnTo>
                <a:lnTo>
                  <a:pt x="422" y="1509"/>
                </a:lnTo>
                <a:lnTo>
                  <a:pt x="420" y="1506"/>
                </a:lnTo>
                <a:lnTo>
                  <a:pt x="420" y="1501"/>
                </a:lnTo>
                <a:lnTo>
                  <a:pt x="418" y="1487"/>
                </a:lnTo>
                <a:lnTo>
                  <a:pt x="417" y="1475"/>
                </a:lnTo>
                <a:lnTo>
                  <a:pt x="417" y="1472"/>
                </a:lnTo>
                <a:lnTo>
                  <a:pt x="415" y="1472"/>
                </a:lnTo>
                <a:lnTo>
                  <a:pt x="415" y="1472"/>
                </a:lnTo>
                <a:lnTo>
                  <a:pt x="406" y="1475"/>
                </a:lnTo>
                <a:lnTo>
                  <a:pt x="393" y="1482"/>
                </a:lnTo>
                <a:lnTo>
                  <a:pt x="386" y="1484"/>
                </a:lnTo>
                <a:lnTo>
                  <a:pt x="381" y="1484"/>
                </a:lnTo>
                <a:lnTo>
                  <a:pt x="379" y="1482"/>
                </a:lnTo>
                <a:lnTo>
                  <a:pt x="379" y="1480"/>
                </a:lnTo>
                <a:lnTo>
                  <a:pt x="381" y="1475"/>
                </a:lnTo>
                <a:lnTo>
                  <a:pt x="381" y="1475"/>
                </a:lnTo>
                <a:lnTo>
                  <a:pt x="387" y="1467"/>
                </a:lnTo>
                <a:lnTo>
                  <a:pt x="399" y="1455"/>
                </a:lnTo>
                <a:lnTo>
                  <a:pt x="434" y="1427"/>
                </a:lnTo>
                <a:lnTo>
                  <a:pt x="473" y="1398"/>
                </a:lnTo>
                <a:lnTo>
                  <a:pt x="507" y="1376"/>
                </a:lnTo>
                <a:lnTo>
                  <a:pt x="507" y="1376"/>
                </a:lnTo>
                <a:lnTo>
                  <a:pt x="530" y="1362"/>
                </a:lnTo>
                <a:lnTo>
                  <a:pt x="538" y="1357"/>
                </a:lnTo>
                <a:lnTo>
                  <a:pt x="543" y="1352"/>
                </a:lnTo>
                <a:lnTo>
                  <a:pt x="548" y="1345"/>
                </a:lnTo>
                <a:lnTo>
                  <a:pt x="552" y="1338"/>
                </a:lnTo>
                <a:lnTo>
                  <a:pt x="555" y="1328"/>
                </a:lnTo>
                <a:lnTo>
                  <a:pt x="557" y="1316"/>
                </a:lnTo>
                <a:lnTo>
                  <a:pt x="557" y="1316"/>
                </a:lnTo>
                <a:lnTo>
                  <a:pt x="559" y="1302"/>
                </a:lnTo>
                <a:lnTo>
                  <a:pt x="559" y="1283"/>
                </a:lnTo>
                <a:lnTo>
                  <a:pt x="557" y="1239"/>
                </a:lnTo>
                <a:lnTo>
                  <a:pt x="554" y="1196"/>
                </a:lnTo>
                <a:lnTo>
                  <a:pt x="548" y="1162"/>
                </a:lnTo>
                <a:lnTo>
                  <a:pt x="548" y="1162"/>
                </a:lnTo>
                <a:lnTo>
                  <a:pt x="542" y="1136"/>
                </a:lnTo>
                <a:lnTo>
                  <a:pt x="533" y="1112"/>
                </a:lnTo>
                <a:lnTo>
                  <a:pt x="523" y="1090"/>
                </a:lnTo>
                <a:lnTo>
                  <a:pt x="523" y="1090"/>
                </a:lnTo>
                <a:close/>
              </a:path>
            </a:pathLst>
          </a:custGeom>
          <a:solidFill>
            <a:schemeClr val="tx1"/>
          </a:solidFill>
          <a:ln w="4763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ja-JP" altLang="en-US" dirty="0"/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2EBB550D-3C70-85A9-4168-D0D667AD7017}"/>
              </a:ext>
            </a:extLst>
          </p:cNvPr>
          <p:cNvSpPr txBox="1"/>
          <p:nvPr/>
        </p:nvSpPr>
        <p:spPr>
          <a:xfrm>
            <a:off x="308921" y="2589560"/>
            <a:ext cx="628006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buClr>
                <a:srgbClr val="C00000"/>
              </a:buClr>
            </a:pPr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この付近で熊の目撃情報がありました</a:t>
            </a:r>
          </a:p>
          <a:p>
            <a:pPr algn="ctr">
              <a:buClr>
                <a:srgbClr val="C00000"/>
              </a:buClr>
            </a:pPr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外出時には十分ご注意ください</a:t>
            </a:r>
          </a:p>
        </p:txBody>
      </p:sp>
    </p:spTree>
    <p:extLst>
      <p:ext uri="{BB962C8B-B14F-4D97-AF65-F5344CB8AC3E}">
        <p14:creationId xmlns:p14="http://schemas.microsoft.com/office/powerpoint/2010/main" val="20111234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9D22310-E2D3-8F08-5CFA-82758B6B188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A4C24E59-FC98-ADFA-CA94-6DE0FED2429D}"/>
              </a:ext>
            </a:extLst>
          </p:cNvPr>
          <p:cNvSpPr/>
          <p:nvPr/>
        </p:nvSpPr>
        <p:spPr>
          <a:xfrm>
            <a:off x="458670" y="7891142"/>
            <a:ext cx="3335035" cy="1620180"/>
          </a:xfrm>
          <a:custGeom>
            <a:avLst/>
            <a:gdLst>
              <a:gd name="connsiteX0" fmla="*/ 270035 w 3335035"/>
              <a:gd name="connsiteY0" fmla="*/ 0 h 1620180"/>
              <a:gd name="connsiteX1" fmla="*/ 2790305 w 3335035"/>
              <a:gd name="connsiteY1" fmla="*/ 0 h 1620180"/>
              <a:gd name="connsiteX2" fmla="*/ 3060340 w 3335035"/>
              <a:gd name="connsiteY2" fmla="*/ 270035 h 1620180"/>
              <a:gd name="connsiteX3" fmla="*/ 3060340 w 3335035"/>
              <a:gd name="connsiteY3" fmla="*/ 547014 h 1620180"/>
              <a:gd name="connsiteX4" fmla="*/ 3132951 w 3335035"/>
              <a:gd name="connsiteY4" fmla="*/ 598758 h 1620180"/>
              <a:gd name="connsiteX5" fmla="*/ 3335035 w 3335035"/>
              <a:gd name="connsiteY5" fmla="*/ 922341 h 1620180"/>
              <a:gd name="connsiteX6" fmla="*/ 3085510 w 3335035"/>
              <a:gd name="connsiteY6" fmla="*/ 788871 h 1620180"/>
              <a:gd name="connsiteX7" fmla="*/ 3060340 w 3335035"/>
              <a:gd name="connsiteY7" fmla="*/ 782194 h 1620180"/>
              <a:gd name="connsiteX8" fmla="*/ 3060340 w 3335035"/>
              <a:gd name="connsiteY8" fmla="*/ 1350145 h 1620180"/>
              <a:gd name="connsiteX9" fmla="*/ 2790305 w 3335035"/>
              <a:gd name="connsiteY9" fmla="*/ 1620180 h 1620180"/>
              <a:gd name="connsiteX10" fmla="*/ 270035 w 3335035"/>
              <a:gd name="connsiteY10" fmla="*/ 1620180 h 1620180"/>
              <a:gd name="connsiteX11" fmla="*/ 0 w 3335035"/>
              <a:gd name="connsiteY11" fmla="*/ 1350145 h 1620180"/>
              <a:gd name="connsiteX12" fmla="*/ 0 w 3335035"/>
              <a:gd name="connsiteY12" fmla="*/ 270035 h 1620180"/>
              <a:gd name="connsiteX13" fmla="*/ 270035 w 3335035"/>
              <a:gd name="connsiteY13" fmla="*/ 0 h 16201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335035" h="1620180">
                <a:moveTo>
                  <a:pt x="270035" y="0"/>
                </a:moveTo>
                <a:lnTo>
                  <a:pt x="2790305" y="0"/>
                </a:lnTo>
                <a:cubicBezTo>
                  <a:pt x="2939441" y="0"/>
                  <a:pt x="3060340" y="120899"/>
                  <a:pt x="3060340" y="270035"/>
                </a:cubicBezTo>
                <a:lnTo>
                  <a:pt x="3060340" y="547014"/>
                </a:lnTo>
                <a:lnTo>
                  <a:pt x="3132951" y="598758"/>
                </a:lnTo>
                <a:cubicBezTo>
                  <a:pt x="3227873" y="681150"/>
                  <a:pt x="3300055" y="791794"/>
                  <a:pt x="3335035" y="922341"/>
                </a:cubicBezTo>
                <a:cubicBezTo>
                  <a:pt x="3259299" y="862892"/>
                  <a:pt x="3174723" y="818115"/>
                  <a:pt x="3085510" y="788871"/>
                </a:cubicBezTo>
                <a:lnTo>
                  <a:pt x="3060340" y="782194"/>
                </a:lnTo>
                <a:lnTo>
                  <a:pt x="3060340" y="1350145"/>
                </a:lnTo>
                <a:cubicBezTo>
                  <a:pt x="3060340" y="1499281"/>
                  <a:pt x="2939441" y="1620180"/>
                  <a:pt x="2790305" y="1620180"/>
                </a:cubicBezTo>
                <a:lnTo>
                  <a:pt x="270035" y="1620180"/>
                </a:lnTo>
                <a:cubicBezTo>
                  <a:pt x="120899" y="1620180"/>
                  <a:pt x="0" y="1499281"/>
                  <a:pt x="0" y="1350145"/>
                </a:cubicBezTo>
                <a:lnTo>
                  <a:pt x="0" y="270035"/>
                </a:lnTo>
                <a:cubicBezTo>
                  <a:pt x="0" y="120899"/>
                  <a:pt x="120899" y="0"/>
                  <a:pt x="270035" y="0"/>
                </a:cubicBezTo>
                <a:close/>
              </a:path>
            </a:pathLst>
          </a:cu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" name="四角形: 角を丸くする 3">
            <a:extLst>
              <a:ext uri="{FF2B5EF4-FFF2-40B4-BE49-F238E27FC236}">
                <a16:creationId xmlns:a16="http://schemas.microsoft.com/office/drawing/2014/main" id="{11C94C88-AE20-4710-CFF3-1472373D4B0C}"/>
              </a:ext>
            </a:extLst>
          </p:cNvPr>
          <p:cNvSpPr/>
          <p:nvPr/>
        </p:nvSpPr>
        <p:spPr>
          <a:xfrm>
            <a:off x="352697" y="247175"/>
            <a:ext cx="6152606" cy="2147682"/>
          </a:xfrm>
          <a:prstGeom prst="roundRect">
            <a:avLst>
              <a:gd name="adj" fmla="val 14028"/>
            </a:avLst>
          </a:prstGeom>
          <a:solidFill>
            <a:srgbClr val="002060"/>
          </a:solidFill>
          <a:ln w="12700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4D7C7E7-42FC-3849-0E22-AA36DD804205}"/>
              </a:ext>
            </a:extLst>
          </p:cNvPr>
          <p:cNvSpPr txBox="1"/>
          <p:nvPr/>
        </p:nvSpPr>
        <p:spPr>
          <a:xfrm>
            <a:off x="833110" y="497505"/>
            <a:ext cx="5146776" cy="162165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b="1" dirty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熊注意</a:t>
            </a:r>
            <a:endParaRPr kumimoji="1" lang="en-US" altLang="ja-JP" b="1" dirty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95F95C9-A6F5-6408-467E-9825D4F86286}"/>
              </a:ext>
            </a:extLst>
          </p:cNvPr>
          <p:cNvSpPr txBox="1"/>
          <p:nvPr/>
        </p:nvSpPr>
        <p:spPr>
          <a:xfrm>
            <a:off x="352697" y="3895948"/>
            <a:ext cx="6152606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spcAft>
                <a:spcPts val="1200"/>
              </a:spcAft>
              <a:buFont typeface="Wingdings" panose="05000000000000000000" pitchFamily="2" charset="2"/>
              <a:buChar char="u"/>
            </a:pP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熊鈴や笛などで常に音を出し、周囲に人の気配を知らせる。</a:t>
            </a:r>
          </a:p>
          <a:p>
            <a:pPr marL="342900" indent="-342900">
              <a:spcAft>
                <a:spcPts val="1200"/>
              </a:spcAft>
              <a:buFont typeface="Wingdings" panose="05000000000000000000" pitchFamily="2" charset="2"/>
              <a:buChar char="u"/>
            </a:pP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食べ物や匂いの管理は徹底し、ゴミや食品は密閉・携行して放置しない。</a:t>
            </a:r>
          </a:p>
          <a:p>
            <a:pPr marL="342900" indent="-342900">
              <a:spcAft>
                <a:spcPts val="1200"/>
              </a:spcAft>
              <a:buFont typeface="Wingdings" panose="05000000000000000000" pitchFamily="2" charset="2"/>
              <a:buChar char="u"/>
            </a:pP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単独行動を避け、</a:t>
            </a:r>
            <a:r>
              <a:rPr lang="en-US" altLang="ja-JP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2</a:t>
            </a: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人以上のグループで行動して互いに注意を促す。</a:t>
            </a:r>
          </a:p>
          <a:p>
            <a:pPr marL="342900" indent="-342900">
              <a:spcAft>
                <a:spcPts val="1200"/>
              </a:spcAft>
              <a:buFont typeface="Wingdings" panose="05000000000000000000" pitchFamily="2" charset="2"/>
              <a:buChar char="u"/>
            </a:pP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熊スプレーを携行し、使用方法を事前に確認・訓練しておく。</a:t>
            </a:r>
          </a:p>
          <a:p>
            <a:pPr marL="342900" indent="-342900">
              <a:spcAft>
                <a:spcPts val="1200"/>
              </a:spcAft>
              <a:buFont typeface="Wingdings" panose="05000000000000000000" pitchFamily="2" charset="2"/>
              <a:buChar char="u"/>
            </a:pP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行動時間とルートは事前に選定・共有し、夜間や熊の出没しやすい場所は避ける。</a:t>
            </a:r>
          </a:p>
        </p:txBody>
      </p:sp>
      <p:sp>
        <p:nvSpPr>
          <p:cNvPr id="11" name="Freeform 16">
            <a:extLst>
              <a:ext uri="{FF2B5EF4-FFF2-40B4-BE49-F238E27FC236}">
                <a16:creationId xmlns:a16="http://schemas.microsoft.com/office/drawing/2014/main" id="{3938EB2D-4ABA-E4E2-DD17-7B0D8C0473DE}"/>
              </a:ext>
            </a:extLst>
          </p:cNvPr>
          <p:cNvSpPr>
            <a:spLocks/>
          </p:cNvSpPr>
          <p:nvPr/>
        </p:nvSpPr>
        <p:spPr bwMode="auto">
          <a:xfrm>
            <a:off x="3883714" y="7555152"/>
            <a:ext cx="2627001" cy="2116503"/>
          </a:xfrm>
          <a:custGeom>
            <a:avLst/>
            <a:gdLst>
              <a:gd name="T0" fmla="*/ 290 w 1905"/>
              <a:gd name="T1" fmla="*/ 1254 h 1535"/>
              <a:gd name="T2" fmla="*/ 266 w 1905"/>
              <a:gd name="T3" fmla="*/ 1249 h 1535"/>
              <a:gd name="T4" fmla="*/ 213 w 1905"/>
              <a:gd name="T5" fmla="*/ 1244 h 1535"/>
              <a:gd name="T6" fmla="*/ 89 w 1905"/>
              <a:gd name="T7" fmla="*/ 1299 h 1535"/>
              <a:gd name="T8" fmla="*/ 7 w 1905"/>
              <a:gd name="T9" fmla="*/ 1246 h 1535"/>
              <a:gd name="T10" fmla="*/ 16 w 1905"/>
              <a:gd name="T11" fmla="*/ 1165 h 1535"/>
              <a:gd name="T12" fmla="*/ 84 w 1905"/>
              <a:gd name="T13" fmla="*/ 963 h 1535"/>
              <a:gd name="T14" fmla="*/ 110 w 1905"/>
              <a:gd name="T15" fmla="*/ 787 h 1535"/>
              <a:gd name="T16" fmla="*/ 189 w 1905"/>
              <a:gd name="T17" fmla="*/ 749 h 1535"/>
              <a:gd name="T18" fmla="*/ 393 w 1905"/>
              <a:gd name="T19" fmla="*/ 583 h 1535"/>
              <a:gd name="T20" fmla="*/ 564 w 1905"/>
              <a:gd name="T21" fmla="*/ 435 h 1535"/>
              <a:gd name="T22" fmla="*/ 639 w 1905"/>
              <a:gd name="T23" fmla="*/ 302 h 1535"/>
              <a:gd name="T24" fmla="*/ 903 w 1905"/>
              <a:gd name="T25" fmla="*/ 209 h 1535"/>
              <a:gd name="T26" fmla="*/ 1362 w 1905"/>
              <a:gd name="T27" fmla="*/ 5 h 1535"/>
              <a:gd name="T28" fmla="*/ 1540 w 1905"/>
              <a:gd name="T29" fmla="*/ 19 h 1535"/>
              <a:gd name="T30" fmla="*/ 1643 w 1905"/>
              <a:gd name="T31" fmla="*/ 53 h 1535"/>
              <a:gd name="T32" fmla="*/ 1736 w 1905"/>
              <a:gd name="T33" fmla="*/ 95 h 1535"/>
              <a:gd name="T34" fmla="*/ 1830 w 1905"/>
              <a:gd name="T35" fmla="*/ 127 h 1535"/>
              <a:gd name="T36" fmla="*/ 1845 w 1905"/>
              <a:gd name="T37" fmla="*/ 158 h 1535"/>
              <a:gd name="T38" fmla="*/ 1874 w 1905"/>
              <a:gd name="T39" fmla="*/ 223 h 1535"/>
              <a:gd name="T40" fmla="*/ 1890 w 1905"/>
              <a:gd name="T41" fmla="*/ 387 h 1535"/>
              <a:gd name="T42" fmla="*/ 1900 w 1905"/>
              <a:gd name="T43" fmla="*/ 475 h 1535"/>
              <a:gd name="T44" fmla="*/ 1891 w 1905"/>
              <a:gd name="T45" fmla="*/ 595 h 1535"/>
              <a:gd name="T46" fmla="*/ 1840 w 1905"/>
              <a:gd name="T47" fmla="*/ 747 h 1535"/>
              <a:gd name="T48" fmla="*/ 1799 w 1905"/>
              <a:gd name="T49" fmla="*/ 900 h 1535"/>
              <a:gd name="T50" fmla="*/ 1794 w 1905"/>
              <a:gd name="T51" fmla="*/ 1054 h 1535"/>
              <a:gd name="T52" fmla="*/ 1794 w 1905"/>
              <a:gd name="T53" fmla="*/ 1162 h 1535"/>
              <a:gd name="T54" fmla="*/ 1792 w 1905"/>
              <a:gd name="T55" fmla="*/ 1235 h 1535"/>
              <a:gd name="T56" fmla="*/ 1772 w 1905"/>
              <a:gd name="T57" fmla="*/ 1273 h 1535"/>
              <a:gd name="T58" fmla="*/ 1736 w 1905"/>
              <a:gd name="T59" fmla="*/ 1347 h 1535"/>
              <a:gd name="T60" fmla="*/ 1622 w 1905"/>
              <a:gd name="T61" fmla="*/ 1371 h 1535"/>
              <a:gd name="T62" fmla="*/ 1485 w 1905"/>
              <a:gd name="T63" fmla="*/ 1355 h 1535"/>
              <a:gd name="T64" fmla="*/ 1455 w 1905"/>
              <a:gd name="T65" fmla="*/ 1347 h 1535"/>
              <a:gd name="T66" fmla="*/ 1424 w 1905"/>
              <a:gd name="T67" fmla="*/ 1330 h 1535"/>
              <a:gd name="T68" fmla="*/ 1426 w 1905"/>
              <a:gd name="T69" fmla="*/ 1271 h 1535"/>
              <a:gd name="T70" fmla="*/ 1520 w 1905"/>
              <a:gd name="T71" fmla="*/ 1215 h 1535"/>
              <a:gd name="T72" fmla="*/ 1463 w 1905"/>
              <a:gd name="T73" fmla="*/ 1136 h 1535"/>
              <a:gd name="T74" fmla="*/ 1449 w 1905"/>
              <a:gd name="T75" fmla="*/ 1203 h 1535"/>
              <a:gd name="T76" fmla="*/ 1383 w 1905"/>
              <a:gd name="T77" fmla="*/ 1273 h 1535"/>
              <a:gd name="T78" fmla="*/ 1357 w 1905"/>
              <a:gd name="T79" fmla="*/ 1343 h 1535"/>
              <a:gd name="T80" fmla="*/ 1297 w 1905"/>
              <a:gd name="T81" fmla="*/ 1437 h 1535"/>
              <a:gd name="T82" fmla="*/ 1215 w 1905"/>
              <a:gd name="T83" fmla="*/ 1451 h 1535"/>
              <a:gd name="T84" fmla="*/ 1136 w 1905"/>
              <a:gd name="T85" fmla="*/ 1422 h 1535"/>
              <a:gd name="T86" fmla="*/ 1115 w 1905"/>
              <a:gd name="T87" fmla="*/ 1412 h 1535"/>
              <a:gd name="T88" fmla="*/ 1141 w 1905"/>
              <a:gd name="T89" fmla="*/ 1323 h 1535"/>
              <a:gd name="T90" fmla="*/ 1091 w 1905"/>
              <a:gd name="T91" fmla="*/ 1169 h 1535"/>
              <a:gd name="T92" fmla="*/ 999 w 1905"/>
              <a:gd name="T93" fmla="*/ 1057 h 1535"/>
              <a:gd name="T94" fmla="*/ 872 w 1905"/>
              <a:gd name="T95" fmla="*/ 1042 h 1535"/>
              <a:gd name="T96" fmla="*/ 855 w 1905"/>
              <a:gd name="T97" fmla="*/ 1216 h 1535"/>
              <a:gd name="T98" fmla="*/ 804 w 1905"/>
              <a:gd name="T99" fmla="*/ 1345 h 1535"/>
              <a:gd name="T100" fmla="*/ 713 w 1905"/>
              <a:gd name="T101" fmla="*/ 1415 h 1535"/>
              <a:gd name="T102" fmla="*/ 670 w 1905"/>
              <a:gd name="T103" fmla="*/ 1513 h 1535"/>
              <a:gd name="T104" fmla="*/ 564 w 1905"/>
              <a:gd name="T105" fmla="*/ 1523 h 1535"/>
              <a:gd name="T106" fmla="*/ 528 w 1905"/>
              <a:gd name="T107" fmla="*/ 1528 h 1535"/>
              <a:gd name="T108" fmla="*/ 492 w 1905"/>
              <a:gd name="T109" fmla="*/ 1523 h 1535"/>
              <a:gd name="T110" fmla="*/ 456 w 1905"/>
              <a:gd name="T111" fmla="*/ 1518 h 1535"/>
              <a:gd name="T112" fmla="*/ 427 w 1905"/>
              <a:gd name="T113" fmla="*/ 1511 h 1535"/>
              <a:gd name="T114" fmla="*/ 415 w 1905"/>
              <a:gd name="T115" fmla="*/ 1472 h 1535"/>
              <a:gd name="T116" fmla="*/ 399 w 1905"/>
              <a:gd name="T117" fmla="*/ 1455 h 1535"/>
              <a:gd name="T118" fmla="*/ 555 w 1905"/>
              <a:gd name="T119" fmla="*/ 1328 h 1535"/>
              <a:gd name="T120" fmla="*/ 533 w 1905"/>
              <a:gd name="T121" fmla="*/ 1112 h 15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</a:cxnLst>
            <a:rect l="0" t="0" r="r" b="b"/>
            <a:pathLst>
              <a:path w="1905" h="1535">
                <a:moveTo>
                  <a:pt x="523" y="1090"/>
                </a:moveTo>
                <a:lnTo>
                  <a:pt x="523" y="1090"/>
                </a:lnTo>
                <a:lnTo>
                  <a:pt x="432" y="1151"/>
                </a:lnTo>
                <a:lnTo>
                  <a:pt x="365" y="1198"/>
                </a:lnTo>
                <a:lnTo>
                  <a:pt x="341" y="1216"/>
                </a:lnTo>
                <a:lnTo>
                  <a:pt x="328" y="1227"/>
                </a:lnTo>
                <a:lnTo>
                  <a:pt x="328" y="1227"/>
                </a:lnTo>
                <a:lnTo>
                  <a:pt x="314" y="1239"/>
                </a:lnTo>
                <a:lnTo>
                  <a:pt x="300" y="1247"/>
                </a:lnTo>
                <a:lnTo>
                  <a:pt x="290" y="1254"/>
                </a:lnTo>
                <a:lnTo>
                  <a:pt x="286" y="1254"/>
                </a:lnTo>
                <a:lnTo>
                  <a:pt x="286" y="1252"/>
                </a:lnTo>
                <a:lnTo>
                  <a:pt x="286" y="1252"/>
                </a:lnTo>
                <a:lnTo>
                  <a:pt x="286" y="1249"/>
                </a:lnTo>
                <a:lnTo>
                  <a:pt x="285" y="1244"/>
                </a:lnTo>
                <a:lnTo>
                  <a:pt x="283" y="1244"/>
                </a:lnTo>
                <a:lnTo>
                  <a:pt x="280" y="1244"/>
                </a:lnTo>
                <a:lnTo>
                  <a:pt x="271" y="1247"/>
                </a:lnTo>
                <a:lnTo>
                  <a:pt x="271" y="1247"/>
                </a:lnTo>
                <a:lnTo>
                  <a:pt x="266" y="1249"/>
                </a:lnTo>
                <a:lnTo>
                  <a:pt x="259" y="1251"/>
                </a:lnTo>
                <a:lnTo>
                  <a:pt x="249" y="1252"/>
                </a:lnTo>
                <a:lnTo>
                  <a:pt x="242" y="1249"/>
                </a:lnTo>
                <a:lnTo>
                  <a:pt x="237" y="1247"/>
                </a:lnTo>
                <a:lnTo>
                  <a:pt x="237" y="1247"/>
                </a:lnTo>
                <a:lnTo>
                  <a:pt x="228" y="1240"/>
                </a:lnTo>
                <a:lnTo>
                  <a:pt x="225" y="1239"/>
                </a:lnTo>
                <a:lnTo>
                  <a:pt x="221" y="1239"/>
                </a:lnTo>
                <a:lnTo>
                  <a:pt x="221" y="1239"/>
                </a:lnTo>
                <a:lnTo>
                  <a:pt x="213" y="1244"/>
                </a:lnTo>
                <a:lnTo>
                  <a:pt x="196" y="1256"/>
                </a:lnTo>
                <a:lnTo>
                  <a:pt x="175" y="1271"/>
                </a:lnTo>
                <a:lnTo>
                  <a:pt x="153" y="1285"/>
                </a:lnTo>
                <a:lnTo>
                  <a:pt x="153" y="1285"/>
                </a:lnTo>
                <a:lnTo>
                  <a:pt x="136" y="1295"/>
                </a:lnTo>
                <a:lnTo>
                  <a:pt x="120" y="1300"/>
                </a:lnTo>
                <a:lnTo>
                  <a:pt x="107" y="1304"/>
                </a:lnTo>
                <a:lnTo>
                  <a:pt x="98" y="1302"/>
                </a:lnTo>
                <a:lnTo>
                  <a:pt x="98" y="1302"/>
                </a:lnTo>
                <a:lnTo>
                  <a:pt x="89" y="1299"/>
                </a:lnTo>
                <a:lnTo>
                  <a:pt x="84" y="1294"/>
                </a:lnTo>
                <a:lnTo>
                  <a:pt x="79" y="1287"/>
                </a:lnTo>
                <a:lnTo>
                  <a:pt x="79" y="1287"/>
                </a:lnTo>
                <a:lnTo>
                  <a:pt x="72" y="1285"/>
                </a:lnTo>
                <a:lnTo>
                  <a:pt x="65" y="1283"/>
                </a:lnTo>
                <a:lnTo>
                  <a:pt x="53" y="1276"/>
                </a:lnTo>
                <a:lnTo>
                  <a:pt x="53" y="1276"/>
                </a:lnTo>
                <a:lnTo>
                  <a:pt x="24" y="1261"/>
                </a:lnTo>
                <a:lnTo>
                  <a:pt x="12" y="1251"/>
                </a:lnTo>
                <a:lnTo>
                  <a:pt x="7" y="1246"/>
                </a:lnTo>
                <a:lnTo>
                  <a:pt x="4" y="1240"/>
                </a:lnTo>
                <a:lnTo>
                  <a:pt x="4" y="1240"/>
                </a:lnTo>
                <a:lnTo>
                  <a:pt x="0" y="1234"/>
                </a:lnTo>
                <a:lnTo>
                  <a:pt x="0" y="1223"/>
                </a:lnTo>
                <a:lnTo>
                  <a:pt x="0" y="1213"/>
                </a:lnTo>
                <a:lnTo>
                  <a:pt x="2" y="1201"/>
                </a:lnTo>
                <a:lnTo>
                  <a:pt x="9" y="1179"/>
                </a:lnTo>
                <a:lnTo>
                  <a:pt x="12" y="1170"/>
                </a:lnTo>
                <a:lnTo>
                  <a:pt x="16" y="1165"/>
                </a:lnTo>
                <a:lnTo>
                  <a:pt x="16" y="1165"/>
                </a:lnTo>
                <a:lnTo>
                  <a:pt x="31" y="1143"/>
                </a:lnTo>
                <a:lnTo>
                  <a:pt x="53" y="1105"/>
                </a:lnTo>
                <a:lnTo>
                  <a:pt x="84" y="1055"/>
                </a:lnTo>
                <a:lnTo>
                  <a:pt x="84" y="1055"/>
                </a:lnTo>
                <a:lnTo>
                  <a:pt x="81" y="1040"/>
                </a:lnTo>
                <a:lnTo>
                  <a:pt x="74" y="1008"/>
                </a:lnTo>
                <a:lnTo>
                  <a:pt x="74" y="1008"/>
                </a:lnTo>
                <a:lnTo>
                  <a:pt x="74" y="997"/>
                </a:lnTo>
                <a:lnTo>
                  <a:pt x="79" y="982"/>
                </a:lnTo>
                <a:lnTo>
                  <a:pt x="84" y="963"/>
                </a:lnTo>
                <a:lnTo>
                  <a:pt x="93" y="942"/>
                </a:lnTo>
                <a:lnTo>
                  <a:pt x="122" y="877"/>
                </a:lnTo>
                <a:lnTo>
                  <a:pt x="122" y="877"/>
                </a:lnTo>
                <a:lnTo>
                  <a:pt x="146" y="823"/>
                </a:lnTo>
                <a:lnTo>
                  <a:pt x="146" y="823"/>
                </a:lnTo>
                <a:lnTo>
                  <a:pt x="139" y="817"/>
                </a:lnTo>
                <a:lnTo>
                  <a:pt x="124" y="805"/>
                </a:lnTo>
                <a:lnTo>
                  <a:pt x="115" y="797"/>
                </a:lnTo>
                <a:lnTo>
                  <a:pt x="110" y="790"/>
                </a:lnTo>
                <a:lnTo>
                  <a:pt x="110" y="787"/>
                </a:lnTo>
                <a:lnTo>
                  <a:pt x="110" y="781"/>
                </a:lnTo>
                <a:lnTo>
                  <a:pt x="110" y="778"/>
                </a:lnTo>
                <a:lnTo>
                  <a:pt x="113" y="775"/>
                </a:lnTo>
                <a:lnTo>
                  <a:pt x="113" y="775"/>
                </a:lnTo>
                <a:lnTo>
                  <a:pt x="127" y="764"/>
                </a:lnTo>
                <a:lnTo>
                  <a:pt x="139" y="757"/>
                </a:lnTo>
                <a:lnTo>
                  <a:pt x="153" y="754"/>
                </a:lnTo>
                <a:lnTo>
                  <a:pt x="168" y="752"/>
                </a:lnTo>
                <a:lnTo>
                  <a:pt x="168" y="752"/>
                </a:lnTo>
                <a:lnTo>
                  <a:pt x="189" y="749"/>
                </a:lnTo>
                <a:lnTo>
                  <a:pt x="214" y="742"/>
                </a:lnTo>
                <a:lnTo>
                  <a:pt x="242" y="732"/>
                </a:lnTo>
                <a:lnTo>
                  <a:pt x="242" y="732"/>
                </a:lnTo>
                <a:lnTo>
                  <a:pt x="262" y="715"/>
                </a:lnTo>
                <a:lnTo>
                  <a:pt x="309" y="672"/>
                </a:lnTo>
                <a:lnTo>
                  <a:pt x="334" y="648"/>
                </a:lnTo>
                <a:lnTo>
                  <a:pt x="358" y="622"/>
                </a:lnTo>
                <a:lnTo>
                  <a:pt x="379" y="600"/>
                </a:lnTo>
                <a:lnTo>
                  <a:pt x="393" y="583"/>
                </a:lnTo>
                <a:lnTo>
                  <a:pt x="393" y="583"/>
                </a:lnTo>
                <a:lnTo>
                  <a:pt x="398" y="576"/>
                </a:lnTo>
                <a:lnTo>
                  <a:pt x="405" y="567"/>
                </a:lnTo>
                <a:lnTo>
                  <a:pt x="425" y="550"/>
                </a:lnTo>
                <a:lnTo>
                  <a:pt x="451" y="531"/>
                </a:lnTo>
                <a:lnTo>
                  <a:pt x="478" y="511"/>
                </a:lnTo>
                <a:lnTo>
                  <a:pt x="506" y="492"/>
                </a:lnTo>
                <a:lnTo>
                  <a:pt x="531" y="471"/>
                </a:lnTo>
                <a:lnTo>
                  <a:pt x="550" y="453"/>
                </a:lnTo>
                <a:lnTo>
                  <a:pt x="559" y="444"/>
                </a:lnTo>
                <a:lnTo>
                  <a:pt x="564" y="435"/>
                </a:lnTo>
                <a:lnTo>
                  <a:pt x="564" y="435"/>
                </a:lnTo>
                <a:lnTo>
                  <a:pt x="572" y="418"/>
                </a:lnTo>
                <a:lnTo>
                  <a:pt x="581" y="399"/>
                </a:lnTo>
                <a:lnTo>
                  <a:pt x="595" y="362"/>
                </a:lnTo>
                <a:lnTo>
                  <a:pt x="603" y="345"/>
                </a:lnTo>
                <a:lnTo>
                  <a:pt x="614" y="329"/>
                </a:lnTo>
                <a:lnTo>
                  <a:pt x="626" y="314"/>
                </a:lnTo>
                <a:lnTo>
                  <a:pt x="632" y="309"/>
                </a:lnTo>
                <a:lnTo>
                  <a:pt x="639" y="302"/>
                </a:lnTo>
                <a:lnTo>
                  <a:pt x="639" y="302"/>
                </a:lnTo>
                <a:lnTo>
                  <a:pt x="660" y="291"/>
                </a:lnTo>
                <a:lnTo>
                  <a:pt x="686" y="281"/>
                </a:lnTo>
                <a:lnTo>
                  <a:pt x="716" y="271"/>
                </a:lnTo>
                <a:lnTo>
                  <a:pt x="749" y="262"/>
                </a:lnTo>
                <a:lnTo>
                  <a:pt x="811" y="245"/>
                </a:lnTo>
                <a:lnTo>
                  <a:pt x="850" y="237"/>
                </a:lnTo>
                <a:lnTo>
                  <a:pt x="850" y="237"/>
                </a:lnTo>
                <a:lnTo>
                  <a:pt x="859" y="235"/>
                </a:lnTo>
                <a:lnTo>
                  <a:pt x="871" y="228"/>
                </a:lnTo>
                <a:lnTo>
                  <a:pt x="903" y="209"/>
                </a:lnTo>
                <a:lnTo>
                  <a:pt x="994" y="154"/>
                </a:lnTo>
                <a:lnTo>
                  <a:pt x="1091" y="96"/>
                </a:lnTo>
                <a:lnTo>
                  <a:pt x="1133" y="74"/>
                </a:lnTo>
                <a:lnTo>
                  <a:pt x="1162" y="59"/>
                </a:lnTo>
                <a:lnTo>
                  <a:pt x="1162" y="59"/>
                </a:lnTo>
                <a:lnTo>
                  <a:pt x="1187" y="50"/>
                </a:lnTo>
                <a:lnTo>
                  <a:pt x="1220" y="40"/>
                </a:lnTo>
                <a:lnTo>
                  <a:pt x="1294" y="21"/>
                </a:lnTo>
                <a:lnTo>
                  <a:pt x="1330" y="12"/>
                </a:lnTo>
                <a:lnTo>
                  <a:pt x="1362" y="5"/>
                </a:lnTo>
                <a:lnTo>
                  <a:pt x="1390" y="2"/>
                </a:lnTo>
                <a:lnTo>
                  <a:pt x="1408" y="0"/>
                </a:lnTo>
                <a:lnTo>
                  <a:pt x="1408" y="0"/>
                </a:lnTo>
                <a:lnTo>
                  <a:pt x="1487" y="5"/>
                </a:lnTo>
                <a:lnTo>
                  <a:pt x="1521" y="11"/>
                </a:lnTo>
                <a:lnTo>
                  <a:pt x="1532" y="12"/>
                </a:lnTo>
                <a:lnTo>
                  <a:pt x="1535" y="14"/>
                </a:lnTo>
                <a:lnTo>
                  <a:pt x="1535" y="14"/>
                </a:lnTo>
                <a:lnTo>
                  <a:pt x="1537" y="16"/>
                </a:lnTo>
                <a:lnTo>
                  <a:pt x="1540" y="19"/>
                </a:lnTo>
                <a:lnTo>
                  <a:pt x="1554" y="24"/>
                </a:lnTo>
                <a:lnTo>
                  <a:pt x="1575" y="31"/>
                </a:lnTo>
                <a:lnTo>
                  <a:pt x="1599" y="35"/>
                </a:lnTo>
                <a:lnTo>
                  <a:pt x="1599" y="35"/>
                </a:lnTo>
                <a:lnTo>
                  <a:pt x="1619" y="38"/>
                </a:lnTo>
                <a:lnTo>
                  <a:pt x="1633" y="40"/>
                </a:lnTo>
                <a:lnTo>
                  <a:pt x="1636" y="43"/>
                </a:lnTo>
                <a:lnTo>
                  <a:pt x="1640" y="45"/>
                </a:lnTo>
                <a:lnTo>
                  <a:pt x="1643" y="53"/>
                </a:lnTo>
                <a:lnTo>
                  <a:pt x="1643" y="53"/>
                </a:lnTo>
                <a:lnTo>
                  <a:pt x="1645" y="60"/>
                </a:lnTo>
                <a:lnTo>
                  <a:pt x="1650" y="65"/>
                </a:lnTo>
                <a:lnTo>
                  <a:pt x="1657" y="71"/>
                </a:lnTo>
                <a:lnTo>
                  <a:pt x="1664" y="74"/>
                </a:lnTo>
                <a:lnTo>
                  <a:pt x="1684" y="83"/>
                </a:lnTo>
                <a:lnTo>
                  <a:pt x="1706" y="86"/>
                </a:lnTo>
                <a:lnTo>
                  <a:pt x="1706" y="86"/>
                </a:lnTo>
                <a:lnTo>
                  <a:pt x="1725" y="89"/>
                </a:lnTo>
                <a:lnTo>
                  <a:pt x="1734" y="93"/>
                </a:lnTo>
                <a:lnTo>
                  <a:pt x="1736" y="95"/>
                </a:lnTo>
                <a:lnTo>
                  <a:pt x="1737" y="96"/>
                </a:lnTo>
                <a:lnTo>
                  <a:pt x="1736" y="101"/>
                </a:lnTo>
                <a:lnTo>
                  <a:pt x="1736" y="101"/>
                </a:lnTo>
                <a:lnTo>
                  <a:pt x="1736" y="103"/>
                </a:lnTo>
                <a:lnTo>
                  <a:pt x="1741" y="105"/>
                </a:lnTo>
                <a:lnTo>
                  <a:pt x="1758" y="112"/>
                </a:lnTo>
                <a:lnTo>
                  <a:pt x="1782" y="118"/>
                </a:lnTo>
                <a:lnTo>
                  <a:pt x="1782" y="118"/>
                </a:lnTo>
                <a:lnTo>
                  <a:pt x="1813" y="124"/>
                </a:lnTo>
                <a:lnTo>
                  <a:pt x="1830" y="127"/>
                </a:lnTo>
                <a:lnTo>
                  <a:pt x="1835" y="130"/>
                </a:lnTo>
                <a:lnTo>
                  <a:pt x="1837" y="132"/>
                </a:lnTo>
                <a:lnTo>
                  <a:pt x="1835" y="134"/>
                </a:lnTo>
                <a:lnTo>
                  <a:pt x="1835" y="134"/>
                </a:lnTo>
                <a:lnTo>
                  <a:pt x="1833" y="137"/>
                </a:lnTo>
                <a:lnTo>
                  <a:pt x="1833" y="141"/>
                </a:lnTo>
                <a:lnTo>
                  <a:pt x="1838" y="146"/>
                </a:lnTo>
                <a:lnTo>
                  <a:pt x="1843" y="151"/>
                </a:lnTo>
                <a:lnTo>
                  <a:pt x="1845" y="154"/>
                </a:lnTo>
                <a:lnTo>
                  <a:pt x="1845" y="158"/>
                </a:lnTo>
                <a:lnTo>
                  <a:pt x="1845" y="158"/>
                </a:lnTo>
                <a:lnTo>
                  <a:pt x="1843" y="168"/>
                </a:lnTo>
                <a:lnTo>
                  <a:pt x="1845" y="175"/>
                </a:lnTo>
                <a:lnTo>
                  <a:pt x="1849" y="185"/>
                </a:lnTo>
                <a:lnTo>
                  <a:pt x="1857" y="199"/>
                </a:lnTo>
                <a:lnTo>
                  <a:pt x="1857" y="199"/>
                </a:lnTo>
                <a:lnTo>
                  <a:pt x="1867" y="209"/>
                </a:lnTo>
                <a:lnTo>
                  <a:pt x="1873" y="213"/>
                </a:lnTo>
                <a:lnTo>
                  <a:pt x="1874" y="214"/>
                </a:lnTo>
                <a:lnTo>
                  <a:pt x="1874" y="223"/>
                </a:lnTo>
                <a:lnTo>
                  <a:pt x="1874" y="223"/>
                </a:lnTo>
                <a:lnTo>
                  <a:pt x="1874" y="233"/>
                </a:lnTo>
                <a:lnTo>
                  <a:pt x="1876" y="245"/>
                </a:lnTo>
                <a:lnTo>
                  <a:pt x="1881" y="286"/>
                </a:lnTo>
                <a:lnTo>
                  <a:pt x="1881" y="286"/>
                </a:lnTo>
                <a:lnTo>
                  <a:pt x="1886" y="327"/>
                </a:lnTo>
                <a:lnTo>
                  <a:pt x="1888" y="346"/>
                </a:lnTo>
                <a:lnTo>
                  <a:pt x="1888" y="369"/>
                </a:lnTo>
                <a:lnTo>
                  <a:pt x="1888" y="369"/>
                </a:lnTo>
                <a:lnTo>
                  <a:pt x="1890" y="387"/>
                </a:lnTo>
                <a:lnTo>
                  <a:pt x="1893" y="398"/>
                </a:lnTo>
                <a:lnTo>
                  <a:pt x="1897" y="405"/>
                </a:lnTo>
                <a:lnTo>
                  <a:pt x="1898" y="418"/>
                </a:lnTo>
                <a:lnTo>
                  <a:pt x="1898" y="418"/>
                </a:lnTo>
                <a:lnTo>
                  <a:pt x="1898" y="427"/>
                </a:lnTo>
                <a:lnTo>
                  <a:pt x="1897" y="430"/>
                </a:lnTo>
                <a:lnTo>
                  <a:pt x="1897" y="435"/>
                </a:lnTo>
                <a:lnTo>
                  <a:pt x="1898" y="454"/>
                </a:lnTo>
                <a:lnTo>
                  <a:pt x="1898" y="454"/>
                </a:lnTo>
                <a:lnTo>
                  <a:pt x="1900" y="475"/>
                </a:lnTo>
                <a:lnTo>
                  <a:pt x="1903" y="483"/>
                </a:lnTo>
                <a:lnTo>
                  <a:pt x="1905" y="490"/>
                </a:lnTo>
                <a:lnTo>
                  <a:pt x="1903" y="507"/>
                </a:lnTo>
                <a:lnTo>
                  <a:pt x="1903" y="507"/>
                </a:lnTo>
                <a:lnTo>
                  <a:pt x="1903" y="526"/>
                </a:lnTo>
                <a:lnTo>
                  <a:pt x="1903" y="536"/>
                </a:lnTo>
                <a:lnTo>
                  <a:pt x="1902" y="548"/>
                </a:lnTo>
                <a:lnTo>
                  <a:pt x="1897" y="571"/>
                </a:lnTo>
                <a:lnTo>
                  <a:pt x="1897" y="571"/>
                </a:lnTo>
                <a:lnTo>
                  <a:pt x="1891" y="595"/>
                </a:lnTo>
                <a:lnTo>
                  <a:pt x="1886" y="614"/>
                </a:lnTo>
                <a:lnTo>
                  <a:pt x="1883" y="631"/>
                </a:lnTo>
                <a:lnTo>
                  <a:pt x="1873" y="653"/>
                </a:lnTo>
                <a:lnTo>
                  <a:pt x="1873" y="653"/>
                </a:lnTo>
                <a:lnTo>
                  <a:pt x="1859" y="682"/>
                </a:lnTo>
                <a:lnTo>
                  <a:pt x="1849" y="711"/>
                </a:lnTo>
                <a:lnTo>
                  <a:pt x="1842" y="733"/>
                </a:lnTo>
                <a:lnTo>
                  <a:pt x="1840" y="740"/>
                </a:lnTo>
                <a:lnTo>
                  <a:pt x="1840" y="747"/>
                </a:lnTo>
                <a:lnTo>
                  <a:pt x="1840" y="747"/>
                </a:lnTo>
                <a:lnTo>
                  <a:pt x="1843" y="756"/>
                </a:lnTo>
                <a:lnTo>
                  <a:pt x="1843" y="771"/>
                </a:lnTo>
                <a:lnTo>
                  <a:pt x="1840" y="792"/>
                </a:lnTo>
                <a:lnTo>
                  <a:pt x="1830" y="824"/>
                </a:lnTo>
                <a:lnTo>
                  <a:pt x="1830" y="824"/>
                </a:lnTo>
                <a:lnTo>
                  <a:pt x="1816" y="855"/>
                </a:lnTo>
                <a:lnTo>
                  <a:pt x="1807" y="876"/>
                </a:lnTo>
                <a:lnTo>
                  <a:pt x="1801" y="889"/>
                </a:lnTo>
                <a:lnTo>
                  <a:pt x="1799" y="900"/>
                </a:lnTo>
                <a:lnTo>
                  <a:pt x="1799" y="900"/>
                </a:lnTo>
                <a:lnTo>
                  <a:pt x="1792" y="920"/>
                </a:lnTo>
                <a:lnTo>
                  <a:pt x="1782" y="954"/>
                </a:lnTo>
                <a:lnTo>
                  <a:pt x="1778" y="973"/>
                </a:lnTo>
                <a:lnTo>
                  <a:pt x="1777" y="992"/>
                </a:lnTo>
                <a:lnTo>
                  <a:pt x="1777" y="1009"/>
                </a:lnTo>
                <a:lnTo>
                  <a:pt x="1778" y="1018"/>
                </a:lnTo>
                <a:lnTo>
                  <a:pt x="1782" y="1026"/>
                </a:lnTo>
                <a:lnTo>
                  <a:pt x="1782" y="1026"/>
                </a:lnTo>
                <a:lnTo>
                  <a:pt x="1789" y="1040"/>
                </a:lnTo>
                <a:lnTo>
                  <a:pt x="1794" y="1054"/>
                </a:lnTo>
                <a:lnTo>
                  <a:pt x="1796" y="1066"/>
                </a:lnTo>
                <a:lnTo>
                  <a:pt x="1797" y="1076"/>
                </a:lnTo>
                <a:lnTo>
                  <a:pt x="1796" y="1093"/>
                </a:lnTo>
                <a:lnTo>
                  <a:pt x="1796" y="1098"/>
                </a:lnTo>
                <a:lnTo>
                  <a:pt x="1796" y="1098"/>
                </a:lnTo>
                <a:lnTo>
                  <a:pt x="1797" y="1143"/>
                </a:lnTo>
                <a:lnTo>
                  <a:pt x="1797" y="1143"/>
                </a:lnTo>
                <a:lnTo>
                  <a:pt x="1797" y="1153"/>
                </a:lnTo>
                <a:lnTo>
                  <a:pt x="1796" y="1160"/>
                </a:lnTo>
                <a:lnTo>
                  <a:pt x="1794" y="1162"/>
                </a:lnTo>
                <a:lnTo>
                  <a:pt x="1792" y="1163"/>
                </a:lnTo>
                <a:lnTo>
                  <a:pt x="1790" y="1167"/>
                </a:lnTo>
                <a:lnTo>
                  <a:pt x="1790" y="1170"/>
                </a:lnTo>
                <a:lnTo>
                  <a:pt x="1796" y="1192"/>
                </a:lnTo>
                <a:lnTo>
                  <a:pt x="1796" y="1192"/>
                </a:lnTo>
                <a:lnTo>
                  <a:pt x="1801" y="1216"/>
                </a:lnTo>
                <a:lnTo>
                  <a:pt x="1801" y="1222"/>
                </a:lnTo>
                <a:lnTo>
                  <a:pt x="1799" y="1227"/>
                </a:lnTo>
                <a:lnTo>
                  <a:pt x="1794" y="1232"/>
                </a:lnTo>
                <a:lnTo>
                  <a:pt x="1792" y="1235"/>
                </a:lnTo>
                <a:lnTo>
                  <a:pt x="1789" y="1240"/>
                </a:lnTo>
                <a:lnTo>
                  <a:pt x="1789" y="1240"/>
                </a:lnTo>
                <a:lnTo>
                  <a:pt x="1787" y="1246"/>
                </a:lnTo>
                <a:lnTo>
                  <a:pt x="1784" y="1249"/>
                </a:lnTo>
                <a:lnTo>
                  <a:pt x="1778" y="1251"/>
                </a:lnTo>
                <a:lnTo>
                  <a:pt x="1775" y="1252"/>
                </a:lnTo>
                <a:lnTo>
                  <a:pt x="1773" y="1258"/>
                </a:lnTo>
                <a:lnTo>
                  <a:pt x="1773" y="1263"/>
                </a:lnTo>
                <a:lnTo>
                  <a:pt x="1772" y="1273"/>
                </a:lnTo>
                <a:lnTo>
                  <a:pt x="1772" y="1273"/>
                </a:lnTo>
                <a:lnTo>
                  <a:pt x="1772" y="1290"/>
                </a:lnTo>
                <a:lnTo>
                  <a:pt x="1773" y="1297"/>
                </a:lnTo>
                <a:lnTo>
                  <a:pt x="1772" y="1302"/>
                </a:lnTo>
                <a:lnTo>
                  <a:pt x="1766" y="1314"/>
                </a:lnTo>
                <a:lnTo>
                  <a:pt x="1766" y="1314"/>
                </a:lnTo>
                <a:lnTo>
                  <a:pt x="1763" y="1321"/>
                </a:lnTo>
                <a:lnTo>
                  <a:pt x="1760" y="1326"/>
                </a:lnTo>
                <a:lnTo>
                  <a:pt x="1751" y="1335"/>
                </a:lnTo>
                <a:lnTo>
                  <a:pt x="1742" y="1342"/>
                </a:lnTo>
                <a:lnTo>
                  <a:pt x="1736" y="1347"/>
                </a:lnTo>
                <a:lnTo>
                  <a:pt x="1736" y="1347"/>
                </a:lnTo>
                <a:lnTo>
                  <a:pt x="1732" y="1352"/>
                </a:lnTo>
                <a:lnTo>
                  <a:pt x="1725" y="1355"/>
                </a:lnTo>
                <a:lnTo>
                  <a:pt x="1708" y="1364"/>
                </a:lnTo>
                <a:lnTo>
                  <a:pt x="1686" y="1372"/>
                </a:lnTo>
                <a:lnTo>
                  <a:pt x="1686" y="1372"/>
                </a:lnTo>
                <a:lnTo>
                  <a:pt x="1667" y="1371"/>
                </a:lnTo>
                <a:lnTo>
                  <a:pt x="1640" y="1369"/>
                </a:lnTo>
                <a:lnTo>
                  <a:pt x="1640" y="1369"/>
                </a:lnTo>
                <a:lnTo>
                  <a:pt x="1622" y="1371"/>
                </a:lnTo>
                <a:lnTo>
                  <a:pt x="1588" y="1369"/>
                </a:lnTo>
                <a:lnTo>
                  <a:pt x="1588" y="1369"/>
                </a:lnTo>
                <a:lnTo>
                  <a:pt x="1568" y="1371"/>
                </a:lnTo>
                <a:lnTo>
                  <a:pt x="1552" y="1371"/>
                </a:lnTo>
                <a:lnTo>
                  <a:pt x="1539" y="1371"/>
                </a:lnTo>
                <a:lnTo>
                  <a:pt x="1530" y="1369"/>
                </a:lnTo>
                <a:lnTo>
                  <a:pt x="1520" y="1366"/>
                </a:lnTo>
                <a:lnTo>
                  <a:pt x="1520" y="1366"/>
                </a:lnTo>
                <a:lnTo>
                  <a:pt x="1501" y="1359"/>
                </a:lnTo>
                <a:lnTo>
                  <a:pt x="1485" y="1355"/>
                </a:lnTo>
                <a:lnTo>
                  <a:pt x="1477" y="1352"/>
                </a:lnTo>
                <a:lnTo>
                  <a:pt x="1475" y="1352"/>
                </a:lnTo>
                <a:lnTo>
                  <a:pt x="1473" y="1350"/>
                </a:lnTo>
                <a:lnTo>
                  <a:pt x="1473" y="1350"/>
                </a:lnTo>
                <a:lnTo>
                  <a:pt x="1473" y="1348"/>
                </a:lnTo>
                <a:lnTo>
                  <a:pt x="1472" y="1348"/>
                </a:lnTo>
                <a:lnTo>
                  <a:pt x="1463" y="1350"/>
                </a:lnTo>
                <a:lnTo>
                  <a:pt x="1456" y="1350"/>
                </a:lnTo>
                <a:lnTo>
                  <a:pt x="1455" y="1348"/>
                </a:lnTo>
                <a:lnTo>
                  <a:pt x="1455" y="1347"/>
                </a:lnTo>
                <a:lnTo>
                  <a:pt x="1455" y="1347"/>
                </a:lnTo>
                <a:lnTo>
                  <a:pt x="1455" y="1343"/>
                </a:lnTo>
                <a:lnTo>
                  <a:pt x="1453" y="1340"/>
                </a:lnTo>
                <a:lnTo>
                  <a:pt x="1448" y="1335"/>
                </a:lnTo>
                <a:lnTo>
                  <a:pt x="1441" y="1331"/>
                </a:lnTo>
                <a:lnTo>
                  <a:pt x="1441" y="1331"/>
                </a:lnTo>
                <a:lnTo>
                  <a:pt x="1432" y="1333"/>
                </a:lnTo>
                <a:lnTo>
                  <a:pt x="1426" y="1333"/>
                </a:lnTo>
                <a:lnTo>
                  <a:pt x="1424" y="1331"/>
                </a:lnTo>
                <a:lnTo>
                  <a:pt x="1424" y="1330"/>
                </a:lnTo>
                <a:lnTo>
                  <a:pt x="1424" y="1330"/>
                </a:lnTo>
                <a:lnTo>
                  <a:pt x="1422" y="1330"/>
                </a:lnTo>
                <a:lnTo>
                  <a:pt x="1417" y="1326"/>
                </a:lnTo>
                <a:lnTo>
                  <a:pt x="1414" y="1324"/>
                </a:lnTo>
                <a:lnTo>
                  <a:pt x="1412" y="1319"/>
                </a:lnTo>
                <a:lnTo>
                  <a:pt x="1412" y="1314"/>
                </a:lnTo>
                <a:lnTo>
                  <a:pt x="1414" y="1306"/>
                </a:lnTo>
                <a:lnTo>
                  <a:pt x="1414" y="1306"/>
                </a:lnTo>
                <a:lnTo>
                  <a:pt x="1419" y="1288"/>
                </a:lnTo>
                <a:lnTo>
                  <a:pt x="1426" y="1271"/>
                </a:lnTo>
                <a:lnTo>
                  <a:pt x="1431" y="1264"/>
                </a:lnTo>
                <a:lnTo>
                  <a:pt x="1438" y="1258"/>
                </a:lnTo>
                <a:lnTo>
                  <a:pt x="1444" y="1252"/>
                </a:lnTo>
                <a:lnTo>
                  <a:pt x="1455" y="1247"/>
                </a:lnTo>
                <a:lnTo>
                  <a:pt x="1455" y="1247"/>
                </a:lnTo>
                <a:lnTo>
                  <a:pt x="1497" y="1234"/>
                </a:lnTo>
                <a:lnTo>
                  <a:pt x="1513" y="1227"/>
                </a:lnTo>
                <a:lnTo>
                  <a:pt x="1520" y="1223"/>
                </a:lnTo>
                <a:lnTo>
                  <a:pt x="1520" y="1223"/>
                </a:lnTo>
                <a:lnTo>
                  <a:pt x="1520" y="1215"/>
                </a:lnTo>
                <a:lnTo>
                  <a:pt x="1516" y="1199"/>
                </a:lnTo>
                <a:lnTo>
                  <a:pt x="1511" y="1182"/>
                </a:lnTo>
                <a:lnTo>
                  <a:pt x="1504" y="1167"/>
                </a:lnTo>
                <a:lnTo>
                  <a:pt x="1504" y="1167"/>
                </a:lnTo>
                <a:lnTo>
                  <a:pt x="1485" y="1133"/>
                </a:lnTo>
                <a:lnTo>
                  <a:pt x="1477" y="1115"/>
                </a:lnTo>
                <a:lnTo>
                  <a:pt x="1473" y="1107"/>
                </a:lnTo>
                <a:lnTo>
                  <a:pt x="1473" y="1107"/>
                </a:lnTo>
                <a:lnTo>
                  <a:pt x="1470" y="1115"/>
                </a:lnTo>
                <a:lnTo>
                  <a:pt x="1463" y="1136"/>
                </a:lnTo>
                <a:lnTo>
                  <a:pt x="1456" y="1162"/>
                </a:lnTo>
                <a:lnTo>
                  <a:pt x="1455" y="1170"/>
                </a:lnTo>
                <a:lnTo>
                  <a:pt x="1455" y="1177"/>
                </a:lnTo>
                <a:lnTo>
                  <a:pt x="1455" y="1177"/>
                </a:lnTo>
                <a:lnTo>
                  <a:pt x="1458" y="1184"/>
                </a:lnTo>
                <a:lnTo>
                  <a:pt x="1461" y="1189"/>
                </a:lnTo>
                <a:lnTo>
                  <a:pt x="1461" y="1192"/>
                </a:lnTo>
                <a:lnTo>
                  <a:pt x="1460" y="1196"/>
                </a:lnTo>
                <a:lnTo>
                  <a:pt x="1456" y="1199"/>
                </a:lnTo>
                <a:lnTo>
                  <a:pt x="1449" y="1203"/>
                </a:lnTo>
                <a:lnTo>
                  <a:pt x="1449" y="1203"/>
                </a:lnTo>
                <a:lnTo>
                  <a:pt x="1438" y="1210"/>
                </a:lnTo>
                <a:lnTo>
                  <a:pt x="1432" y="1211"/>
                </a:lnTo>
                <a:lnTo>
                  <a:pt x="1427" y="1215"/>
                </a:lnTo>
                <a:lnTo>
                  <a:pt x="1419" y="1223"/>
                </a:lnTo>
                <a:lnTo>
                  <a:pt x="1419" y="1223"/>
                </a:lnTo>
                <a:lnTo>
                  <a:pt x="1407" y="1237"/>
                </a:lnTo>
                <a:lnTo>
                  <a:pt x="1398" y="1251"/>
                </a:lnTo>
                <a:lnTo>
                  <a:pt x="1391" y="1263"/>
                </a:lnTo>
                <a:lnTo>
                  <a:pt x="1383" y="1273"/>
                </a:lnTo>
                <a:lnTo>
                  <a:pt x="1383" y="1273"/>
                </a:lnTo>
                <a:lnTo>
                  <a:pt x="1366" y="1290"/>
                </a:lnTo>
                <a:lnTo>
                  <a:pt x="1357" y="1297"/>
                </a:lnTo>
                <a:lnTo>
                  <a:pt x="1352" y="1306"/>
                </a:lnTo>
                <a:lnTo>
                  <a:pt x="1352" y="1306"/>
                </a:lnTo>
                <a:lnTo>
                  <a:pt x="1352" y="1311"/>
                </a:lnTo>
                <a:lnTo>
                  <a:pt x="1352" y="1316"/>
                </a:lnTo>
                <a:lnTo>
                  <a:pt x="1355" y="1328"/>
                </a:lnTo>
                <a:lnTo>
                  <a:pt x="1357" y="1335"/>
                </a:lnTo>
                <a:lnTo>
                  <a:pt x="1357" y="1343"/>
                </a:lnTo>
                <a:lnTo>
                  <a:pt x="1355" y="1355"/>
                </a:lnTo>
                <a:lnTo>
                  <a:pt x="1352" y="1369"/>
                </a:lnTo>
                <a:lnTo>
                  <a:pt x="1352" y="1369"/>
                </a:lnTo>
                <a:lnTo>
                  <a:pt x="1345" y="1383"/>
                </a:lnTo>
                <a:lnTo>
                  <a:pt x="1338" y="1395"/>
                </a:lnTo>
                <a:lnTo>
                  <a:pt x="1331" y="1405"/>
                </a:lnTo>
                <a:lnTo>
                  <a:pt x="1324" y="1413"/>
                </a:lnTo>
                <a:lnTo>
                  <a:pt x="1311" y="1427"/>
                </a:lnTo>
                <a:lnTo>
                  <a:pt x="1297" y="1437"/>
                </a:lnTo>
                <a:lnTo>
                  <a:pt x="1297" y="1437"/>
                </a:lnTo>
                <a:lnTo>
                  <a:pt x="1290" y="1443"/>
                </a:lnTo>
                <a:lnTo>
                  <a:pt x="1287" y="1448"/>
                </a:lnTo>
                <a:lnTo>
                  <a:pt x="1282" y="1455"/>
                </a:lnTo>
                <a:lnTo>
                  <a:pt x="1278" y="1458"/>
                </a:lnTo>
                <a:lnTo>
                  <a:pt x="1273" y="1460"/>
                </a:lnTo>
                <a:lnTo>
                  <a:pt x="1266" y="1460"/>
                </a:lnTo>
                <a:lnTo>
                  <a:pt x="1254" y="1460"/>
                </a:lnTo>
                <a:lnTo>
                  <a:pt x="1254" y="1460"/>
                </a:lnTo>
                <a:lnTo>
                  <a:pt x="1232" y="1455"/>
                </a:lnTo>
                <a:lnTo>
                  <a:pt x="1215" y="1451"/>
                </a:lnTo>
                <a:lnTo>
                  <a:pt x="1199" y="1446"/>
                </a:lnTo>
                <a:lnTo>
                  <a:pt x="1174" y="1444"/>
                </a:lnTo>
                <a:lnTo>
                  <a:pt x="1174" y="1444"/>
                </a:lnTo>
                <a:lnTo>
                  <a:pt x="1169" y="1444"/>
                </a:lnTo>
                <a:lnTo>
                  <a:pt x="1163" y="1443"/>
                </a:lnTo>
                <a:lnTo>
                  <a:pt x="1158" y="1437"/>
                </a:lnTo>
                <a:lnTo>
                  <a:pt x="1158" y="1437"/>
                </a:lnTo>
                <a:lnTo>
                  <a:pt x="1153" y="1431"/>
                </a:lnTo>
                <a:lnTo>
                  <a:pt x="1145" y="1425"/>
                </a:lnTo>
                <a:lnTo>
                  <a:pt x="1136" y="1422"/>
                </a:lnTo>
                <a:lnTo>
                  <a:pt x="1133" y="1422"/>
                </a:lnTo>
                <a:lnTo>
                  <a:pt x="1131" y="1422"/>
                </a:lnTo>
                <a:lnTo>
                  <a:pt x="1131" y="1422"/>
                </a:lnTo>
                <a:lnTo>
                  <a:pt x="1126" y="1424"/>
                </a:lnTo>
                <a:lnTo>
                  <a:pt x="1119" y="1424"/>
                </a:lnTo>
                <a:lnTo>
                  <a:pt x="1114" y="1422"/>
                </a:lnTo>
                <a:lnTo>
                  <a:pt x="1112" y="1419"/>
                </a:lnTo>
                <a:lnTo>
                  <a:pt x="1114" y="1415"/>
                </a:lnTo>
                <a:lnTo>
                  <a:pt x="1114" y="1415"/>
                </a:lnTo>
                <a:lnTo>
                  <a:pt x="1115" y="1412"/>
                </a:lnTo>
                <a:lnTo>
                  <a:pt x="1117" y="1410"/>
                </a:lnTo>
                <a:lnTo>
                  <a:pt x="1119" y="1407"/>
                </a:lnTo>
                <a:lnTo>
                  <a:pt x="1122" y="1396"/>
                </a:lnTo>
                <a:lnTo>
                  <a:pt x="1122" y="1396"/>
                </a:lnTo>
                <a:lnTo>
                  <a:pt x="1126" y="1383"/>
                </a:lnTo>
                <a:lnTo>
                  <a:pt x="1129" y="1371"/>
                </a:lnTo>
                <a:lnTo>
                  <a:pt x="1138" y="1350"/>
                </a:lnTo>
                <a:lnTo>
                  <a:pt x="1138" y="1350"/>
                </a:lnTo>
                <a:lnTo>
                  <a:pt x="1139" y="1338"/>
                </a:lnTo>
                <a:lnTo>
                  <a:pt x="1141" y="1323"/>
                </a:lnTo>
                <a:lnTo>
                  <a:pt x="1138" y="1307"/>
                </a:lnTo>
                <a:lnTo>
                  <a:pt x="1133" y="1290"/>
                </a:lnTo>
                <a:lnTo>
                  <a:pt x="1133" y="1290"/>
                </a:lnTo>
                <a:lnTo>
                  <a:pt x="1126" y="1270"/>
                </a:lnTo>
                <a:lnTo>
                  <a:pt x="1121" y="1244"/>
                </a:lnTo>
                <a:lnTo>
                  <a:pt x="1115" y="1222"/>
                </a:lnTo>
                <a:lnTo>
                  <a:pt x="1112" y="1213"/>
                </a:lnTo>
                <a:lnTo>
                  <a:pt x="1110" y="1206"/>
                </a:lnTo>
                <a:lnTo>
                  <a:pt x="1110" y="1206"/>
                </a:lnTo>
                <a:lnTo>
                  <a:pt x="1091" y="1169"/>
                </a:lnTo>
                <a:lnTo>
                  <a:pt x="1076" y="1145"/>
                </a:lnTo>
                <a:lnTo>
                  <a:pt x="1069" y="1134"/>
                </a:lnTo>
                <a:lnTo>
                  <a:pt x="1061" y="1124"/>
                </a:lnTo>
                <a:lnTo>
                  <a:pt x="1061" y="1124"/>
                </a:lnTo>
                <a:lnTo>
                  <a:pt x="1052" y="1115"/>
                </a:lnTo>
                <a:lnTo>
                  <a:pt x="1044" y="1105"/>
                </a:lnTo>
                <a:lnTo>
                  <a:pt x="1028" y="1083"/>
                </a:lnTo>
                <a:lnTo>
                  <a:pt x="1020" y="1073"/>
                </a:lnTo>
                <a:lnTo>
                  <a:pt x="1011" y="1064"/>
                </a:lnTo>
                <a:lnTo>
                  <a:pt x="999" y="1057"/>
                </a:lnTo>
                <a:lnTo>
                  <a:pt x="994" y="1055"/>
                </a:lnTo>
                <a:lnTo>
                  <a:pt x="989" y="1055"/>
                </a:lnTo>
                <a:lnTo>
                  <a:pt x="989" y="1055"/>
                </a:lnTo>
                <a:lnTo>
                  <a:pt x="951" y="1055"/>
                </a:lnTo>
                <a:lnTo>
                  <a:pt x="939" y="1055"/>
                </a:lnTo>
                <a:lnTo>
                  <a:pt x="913" y="1031"/>
                </a:lnTo>
                <a:lnTo>
                  <a:pt x="886" y="1009"/>
                </a:lnTo>
                <a:lnTo>
                  <a:pt x="886" y="1009"/>
                </a:lnTo>
                <a:lnTo>
                  <a:pt x="881" y="1018"/>
                </a:lnTo>
                <a:lnTo>
                  <a:pt x="872" y="1042"/>
                </a:lnTo>
                <a:lnTo>
                  <a:pt x="867" y="1057"/>
                </a:lnTo>
                <a:lnTo>
                  <a:pt x="864" y="1074"/>
                </a:lnTo>
                <a:lnTo>
                  <a:pt x="862" y="1091"/>
                </a:lnTo>
                <a:lnTo>
                  <a:pt x="864" y="1110"/>
                </a:lnTo>
                <a:lnTo>
                  <a:pt x="864" y="1110"/>
                </a:lnTo>
                <a:lnTo>
                  <a:pt x="865" y="1145"/>
                </a:lnTo>
                <a:lnTo>
                  <a:pt x="865" y="1172"/>
                </a:lnTo>
                <a:lnTo>
                  <a:pt x="862" y="1194"/>
                </a:lnTo>
                <a:lnTo>
                  <a:pt x="855" y="1216"/>
                </a:lnTo>
                <a:lnTo>
                  <a:pt x="855" y="1216"/>
                </a:lnTo>
                <a:lnTo>
                  <a:pt x="850" y="1230"/>
                </a:lnTo>
                <a:lnTo>
                  <a:pt x="852" y="1235"/>
                </a:lnTo>
                <a:lnTo>
                  <a:pt x="848" y="1247"/>
                </a:lnTo>
                <a:lnTo>
                  <a:pt x="835" y="1275"/>
                </a:lnTo>
                <a:lnTo>
                  <a:pt x="835" y="1275"/>
                </a:lnTo>
                <a:lnTo>
                  <a:pt x="826" y="1294"/>
                </a:lnTo>
                <a:lnTo>
                  <a:pt x="819" y="1309"/>
                </a:lnTo>
                <a:lnTo>
                  <a:pt x="811" y="1331"/>
                </a:lnTo>
                <a:lnTo>
                  <a:pt x="807" y="1340"/>
                </a:lnTo>
                <a:lnTo>
                  <a:pt x="804" y="1345"/>
                </a:lnTo>
                <a:lnTo>
                  <a:pt x="797" y="1348"/>
                </a:lnTo>
                <a:lnTo>
                  <a:pt x="788" y="1350"/>
                </a:lnTo>
                <a:lnTo>
                  <a:pt x="788" y="1350"/>
                </a:lnTo>
                <a:lnTo>
                  <a:pt x="776" y="1352"/>
                </a:lnTo>
                <a:lnTo>
                  <a:pt x="764" y="1359"/>
                </a:lnTo>
                <a:lnTo>
                  <a:pt x="752" y="1369"/>
                </a:lnTo>
                <a:lnTo>
                  <a:pt x="740" y="1379"/>
                </a:lnTo>
                <a:lnTo>
                  <a:pt x="730" y="1391"/>
                </a:lnTo>
                <a:lnTo>
                  <a:pt x="720" y="1403"/>
                </a:lnTo>
                <a:lnTo>
                  <a:pt x="713" y="1415"/>
                </a:lnTo>
                <a:lnTo>
                  <a:pt x="711" y="1424"/>
                </a:lnTo>
                <a:lnTo>
                  <a:pt x="711" y="1424"/>
                </a:lnTo>
                <a:lnTo>
                  <a:pt x="708" y="1441"/>
                </a:lnTo>
                <a:lnTo>
                  <a:pt x="703" y="1453"/>
                </a:lnTo>
                <a:lnTo>
                  <a:pt x="692" y="1475"/>
                </a:lnTo>
                <a:lnTo>
                  <a:pt x="692" y="1475"/>
                </a:lnTo>
                <a:lnTo>
                  <a:pt x="684" y="1492"/>
                </a:lnTo>
                <a:lnTo>
                  <a:pt x="677" y="1504"/>
                </a:lnTo>
                <a:lnTo>
                  <a:pt x="677" y="1504"/>
                </a:lnTo>
                <a:lnTo>
                  <a:pt x="670" y="1513"/>
                </a:lnTo>
                <a:lnTo>
                  <a:pt x="660" y="1518"/>
                </a:lnTo>
                <a:lnTo>
                  <a:pt x="648" y="1521"/>
                </a:lnTo>
                <a:lnTo>
                  <a:pt x="632" y="1523"/>
                </a:lnTo>
                <a:lnTo>
                  <a:pt x="632" y="1523"/>
                </a:lnTo>
                <a:lnTo>
                  <a:pt x="600" y="1525"/>
                </a:lnTo>
                <a:lnTo>
                  <a:pt x="576" y="1525"/>
                </a:lnTo>
                <a:lnTo>
                  <a:pt x="576" y="1525"/>
                </a:lnTo>
                <a:lnTo>
                  <a:pt x="571" y="1525"/>
                </a:lnTo>
                <a:lnTo>
                  <a:pt x="566" y="1523"/>
                </a:lnTo>
                <a:lnTo>
                  <a:pt x="564" y="1523"/>
                </a:lnTo>
                <a:lnTo>
                  <a:pt x="560" y="1525"/>
                </a:lnTo>
                <a:lnTo>
                  <a:pt x="560" y="1525"/>
                </a:lnTo>
                <a:lnTo>
                  <a:pt x="552" y="1532"/>
                </a:lnTo>
                <a:lnTo>
                  <a:pt x="545" y="1535"/>
                </a:lnTo>
                <a:lnTo>
                  <a:pt x="545" y="1535"/>
                </a:lnTo>
                <a:lnTo>
                  <a:pt x="538" y="1530"/>
                </a:lnTo>
                <a:lnTo>
                  <a:pt x="533" y="1527"/>
                </a:lnTo>
                <a:lnTo>
                  <a:pt x="530" y="1527"/>
                </a:lnTo>
                <a:lnTo>
                  <a:pt x="528" y="1528"/>
                </a:lnTo>
                <a:lnTo>
                  <a:pt x="528" y="1528"/>
                </a:lnTo>
                <a:lnTo>
                  <a:pt x="525" y="1530"/>
                </a:lnTo>
                <a:lnTo>
                  <a:pt x="523" y="1530"/>
                </a:lnTo>
                <a:lnTo>
                  <a:pt x="521" y="1527"/>
                </a:lnTo>
                <a:lnTo>
                  <a:pt x="516" y="1525"/>
                </a:lnTo>
                <a:lnTo>
                  <a:pt x="513" y="1525"/>
                </a:lnTo>
                <a:lnTo>
                  <a:pt x="509" y="1525"/>
                </a:lnTo>
                <a:lnTo>
                  <a:pt x="509" y="1525"/>
                </a:lnTo>
                <a:lnTo>
                  <a:pt x="501" y="1527"/>
                </a:lnTo>
                <a:lnTo>
                  <a:pt x="495" y="1525"/>
                </a:lnTo>
                <a:lnTo>
                  <a:pt x="492" y="1523"/>
                </a:lnTo>
                <a:lnTo>
                  <a:pt x="492" y="1521"/>
                </a:lnTo>
                <a:lnTo>
                  <a:pt x="492" y="1521"/>
                </a:lnTo>
                <a:lnTo>
                  <a:pt x="483" y="1509"/>
                </a:lnTo>
                <a:lnTo>
                  <a:pt x="477" y="1504"/>
                </a:lnTo>
                <a:lnTo>
                  <a:pt x="473" y="1503"/>
                </a:lnTo>
                <a:lnTo>
                  <a:pt x="471" y="1504"/>
                </a:lnTo>
                <a:lnTo>
                  <a:pt x="471" y="1504"/>
                </a:lnTo>
                <a:lnTo>
                  <a:pt x="466" y="1511"/>
                </a:lnTo>
                <a:lnTo>
                  <a:pt x="461" y="1515"/>
                </a:lnTo>
                <a:lnTo>
                  <a:pt x="456" y="1518"/>
                </a:lnTo>
                <a:lnTo>
                  <a:pt x="456" y="1518"/>
                </a:lnTo>
                <a:lnTo>
                  <a:pt x="458" y="1504"/>
                </a:lnTo>
                <a:lnTo>
                  <a:pt x="458" y="1499"/>
                </a:lnTo>
                <a:lnTo>
                  <a:pt x="456" y="1496"/>
                </a:lnTo>
                <a:lnTo>
                  <a:pt x="454" y="1496"/>
                </a:lnTo>
                <a:lnTo>
                  <a:pt x="451" y="1497"/>
                </a:lnTo>
                <a:lnTo>
                  <a:pt x="451" y="1497"/>
                </a:lnTo>
                <a:lnTo>
                  <a:pt x="442" y="1504"/>
                </a:lnTo>
                <a:lnTo>
                  <a:pt x="434" y="1509"/>
                </a:lnTo>
                <a:lnTo>
                  <a:pt x="427" y="1511"/>
                </a:lnTo>
                <a:lnTo>
                  <a:pt x="423" y="1511"/>
                </a:lnTo>
                <a:lnTo>
                  <a:pt x="422" y="1509"/>
                </a:lnTo>
                <a:lnTo>
                  <a:pt x="422" y="1509"/>
                </a:lnTo>
                <a:lnTo>
                  <a:pt x="420" y="1506"/>
                </a:lnTo>
                <a:lnTo>
                  <a:pt x="420" y="1501"/>
                </a:lnTo>
                <a:lnTo>
                  <a:pt x="418" y="1487"/>
                </a:lnTo>
                <a:lnTo>
                  <a:pt x="417" y="1475"/>
                </a:lnTo>
                <a:lnTo>
                  <a:pt x="417" y="1472"/>
                </a:lnTo>
                <a:lnTo>
                  <a:pt x="415" y="1472"/>
                </a:lnTo>
                <a:lnTo>
                  <a:pt x="415" y="1472"/>
                </a:lnTo>
                <a:lnTo>
                  <a:pt x="406" y="1475"/>
                </a:lnTo>
                <a:lnTo>
                  <a:pt x="393" y="1482"/>
                </a:lnTo>
                <a:lnTo>
                  <a:pt x="386" y="1484"/>
                </a:lnTo>
                <a:lnTo>
                  <a:pt x="381" y="1484"/>
                </a:lnTo>
                <a:lnTo>
                  <a:pt x="379" y="1482"/>
                </a:lnTo>
                <a:lnTo>
                  <a:pt x="379" y="1480"/>
                </a:lnTo>
                <a:lnTo>
                  <a:pt x="381" y="1475"/>
                </a:lnTo>
                <a:lnTo>
                  <a:pt x="381" y="1475"/>
                </a:lnTo>
                <a:lnTo>
                  <a:pt x="387" y="1467"/>
                </a:lnTo>
                <a:lnTo>
                  <a:pt x="399" y="1455"/>
                </a:lnTo>
                <a:lnTo>
                  <a:pt x="434" y="1427"/>
                </a:lnTo>
                <a:lnTo>
                  <a:pt x="473" y="1398"/>
                </a:lnTo>
                <a:lnTo>
                  <a:pt x="507" y="1376"/>
                </a:lnTo>
                <a:lnTo>
                  <a:pt x="507" y="1376"/>
                </a:lnTo>
                <a:lnTo>
                  <a:pt x="530" y="1362"/>
                </a:lnTo>
                <a:lnTo>
                  <a:pt x="538" y="1357"/>
                </a:lnTo>
                <a:lnTo>
                  <a:pt x="543" y="1352"/>
                </a:lnTo>
                <a:lnTo>
                  <a:pt x="548" y="1345"/>
                </a:lnTo>
                <a:lnTo>
                  <a:pt x="552" y="1338"/>
                </a:lnTo>
                <a:lnTo>
                  <a:pt x="555" y="1328"/>
                </a:lnTo>
                <a:lnTo>
                  <a:pt x="557" y="1316"/>
                </a:lnTo>
                <a:lnTo>
                  <a:pt x="557" y="1316"/>
                </a:lnTo>
                <a:lnTo>
                  <a:pt x="559" y="1302"/>
                </a:lnTo>
                <a:lnTo>
                  <a:pt x="559" y="1283"/>
                </a:lnTo>
                <a:lnTo>
                  <a:pt x="557" y="1239"/>
                </a:lnTo>
                <a:lnTo>
                  <a:pt x="554" y="1196"/>
                </a:lnTo>
                <a:lnTo>
                  <a:pt x="548" y="1162"/>
                </a:lnTo>
                <a:lnTo>
                  <a:pt x="548" y="1162"/>
                </a:lnTo>
                <a:lnTo>
                  <a:pt x="542" y="1136"/>
                </a:lnTo>
                <a:lnTo>
                  <a:pt x="533" y="1112"/>
                </a:lnTo>
                <a:lnTo>
                  <a:pt x="523" y="1090"/>
                </a:lnTo>
                <a:lnTo>
                  <a:pt x="523" y="1090"/>
                </a:lnTo>
                <a:close/>
              </a:path>
            </a:pathLst>
          </a:custGeom>
          <a:solidFill>
            <a:schemeClr val="tx1"/>
          </a:solidFill>
          <a:ln w="4763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marL="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ja-JP" altLang="en-US" dirty="0"/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5647E129-BEAB-5CD5-C28B-703304443EBD}"/>
              </a:ext>
            </a:extLst>
          </p:cNvPr>
          <p:cNvSpPr txBox="1"/>
          <p:nvPr/>
        </p:nvSpPr>
        <p:spPr>
          <a:xfrm>
            <a:off x="308921" y="2719149"/>
            <a:ext cx="628006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buClr>
                <a:srgbClr val="C00000"/>
              </a:buClr>
            </a:pPr>
            <a:r>
              <a:rPr lang="ja-JP" altLang="en-US" sz="2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この付近で熊の目撃情報がありました</a:t>
            </a:r>
          </a:p>
          <a:p>
            <a:pPr algn="ctr">
              <a:buClr>
                <a:srgbClr val="C00000"/>
              </a:buClr>
            </a:pPr>
            <a:r>
              <a:rPr lang="ja-JP" altLang="en-US" sz="28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外出時には十分ご注意ください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0E949FE-2BCC-37F8-D052-A9B0696F629A}"/>
              </a:ext>
            </a:extLst>
          </p:cNvPr>
          <p:cNvSpPr txBox="1"/>
          <p:nvPr/>
        </p:nvSpPr>
        <p:spPr>
          <a:xfrm>
            <a:off x="593684" y="8026829"/>
            <a:ext cx="2835315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Clr>
                <a:srgbClr val="C00000"/>
              </a:buClr>
            </a:pPr>
            <a:r>
              <a:rPr lang="ja-JP" altLang="en-US" sz="1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クマを見かけたときは驚かせないように、大声を出さずゆっくり後退しながら距離を取る決して走らず、威嚇的な身振りは避けよう</a:t>
            </a:r>
          </a:p>
        </p:txBody>
      </p:sp>
    </p:spTree>
    <p:extLst>
      <p:ext uri="{BB962C8B-B14F-4D97-AF65-F5344CB8AC3E}">
        <p14:creationId xmlns:p14="http://schemas.microsoft.com/office/powerpoint/2010/main" val="31205517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73D5CDD-B82A-4E8F-57C6-5C646CF8062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四角形: 角を丸くする 77">
            <a:extLst>
              <a:ext uri="{FF2B5EF4-FFF2-40B4-BE49-F238E27FC236}">
                <a16:creationId xmlns:a16="http://schemas.microsoft.com/office/drawing/2014/main" id="{F497AC6A-36B0-4385-3329-D688B26F5C11}"/>
              </a:ext>
            </a:extLst>
          </p:cNvPr>
          <p:cNvSpPr/>
          <p:nvPr/>
        </p:nvSpPr>
        <p:spPr>
          <a:xfrm>
            <a:off x="290286" y="377804"/>
            <a:ext cx="6277428" cy="2974996"/>
          </a:xfrm>
          <a:prstGeom prst="roundRect">
            <a:avLst>
              <a:gd name="adj" fmla="val 14028"/>
            </a:avLst>
          </a:prstGeom>
          <a:solidFill>
            <a:srgbClr val="FFFF00"/>
          </a:solidFill>
          <a:ln w="127000"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9" name="テキスト ボックス 78">
            <a:extLst>
              <a:ext uri="{FF2B5EF4-FFF2-40B4-BE49-F238E27FC236}">
                <a16:creationId xmlns:a16="http://schemas.microsoft.com/office/drawing/2014/main" id="{F51AEE65-20A1-A846-EB78-18520A228B39}"/>
              </a:ext>
            </a:extLst>
          </p:cNvPr>
          <p:cNvSpPr txBox="1"/>
          <p:nvPr/>
        </p:nvSpPr>
        <p:spPr>
          <a:xfrm>
            <a:off x="568950" y="667658"/>
            <a:ext cx="5675096" cy="686363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付近で目撃情報アリ</a:t>
            </a:r>
            <a:endParaRPr lang="en-US" altLang="ja-JP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B3EF251B-6E20-E598-7AD9-65989F19DD68}"/>
              </a:ext>
            </a:extLst>
          </p:cNvPr>
          <p:cNvSpPr txBox="1"/>
          <p:nvPr/>
        </p:nvSpPr>
        <p:spPr>
          <a:xfrm>
            <a:off x="568950" y="1451430"/>
            <a:ext cx="5675096" cy="1614062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lang="ja-JP" altLang="en-US" b="1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クマ注意</a:t>
            </a:r>
            <a:endParaRPr lang="en-US" altLang="ja-JP" b="1" dirty="0">
              <a:solidFill>
                <a:srgbClr val="C0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82" name="グループ化 81">
            <a:extLst>
              <a:ext uri="{FF2B5EF4-FFF2-40B4-BE49-F238E27FC236}">
                <a16:creationId xmlns:a16="http://schemas.microsoft.com/office/drawing/2014/main" id="{221FA8CF-82E3-1165-679D-6FD5DD6C828F}"/>
              </a:ext>
            </a:extLst>
          </p:cNvPr>
          <p:cNvGrpSpPr/>
          <p:nvPr/>
        </p:nvGrpSpPr>
        <p:grpSpPr>
          <a:xfrm>
            <a:off x="1050440" y="3352800"/>
            <a:ext cx="4740760" cy="4325644"/>
            <a:chOff x="943078" y="3467835"/>
            <a:chExt cx="4955484" cy="4521566"/>
          </a:xfrm>
        </p:grpSpPr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E9E0516C-A857-9E3C-DDF2-225D6C117A3C}"/>
                </a:ext>
              </a:extLst>
            </p:cNvPr>
            <p:cNvSpPr/>
            <p:nvPr/>
          </p:nvSpPr>
          <p:spPr>
            <a:xfrm>
              <a:off x="974332" y="3467835"/>
              <a:ext cx="4909336" cy="4518508"/>
            </a:xfrm>
            <a:custGeom>
              <a:avLst/>
              <a:gdLst>
                <a:gd name="connsiteX0" fmla="*/ 1040672 w 4909336"/>
                <a:gd name="connsiteY0" fmla="*/ 103 h 4518508"/>
                <a:gd name="connsiteX1" fmla="*/ 1042673 w 4909336"/>
                <a:gd name="connsiteY1" fmla="*/ 72200 h 4518508"/>
                <a:gd name="connsiteX2" fmla="*/ 1042260 w 4909336"/>
                <a:gd name="connsiteY2" fmla="*/ 81413 h 4518508"/>
                <a:gd name="connsiteX3" fmla="*/ 1049395 w 4909336"/>
                <a:gd name="connsiteY3" fmla="*/ 84351 h 4518508"/>
                <a:gd name="connsiteX4" fmla="*/ 1055696 w 4909336"/>
                <a:gd name="connsiteY4" fmla="*/ 78798 h 4518508"/>
                <a:gd name="connsiteX5" fmla="*/ 1113137 w 4909336"/>
                <a:gd name="connsiteY5" fmla="*/ 34610 h 4518508"/>
                <a:gd name="connsiteX6" fmla="*/ 1103778 w 4909336"/>
                <a:gd name="connsiteY6" fmla="*/ 106125 h 4518508"/>
                <a:gd name="connsiteX7" fmla="*/ 1101845 w 4909336"/>
                <a:gd name="connsiteY7" fmla="*/ 115528 h 4518508"/>
                <a:gd name="connsiteX8" fmla="*/ 1123695 w 4909336"/>
                <a:gd name="connsiteY8" fmla="*/ 129301 h 4518508"/>
                <a:gd name="connsiteX9" fmla="*/ 1127525 w 4909336"/>
                <a:gd name="connsiteY9" fmla="*/ 126394 h 4518508"/>
                <a:gd name="connsiteX10" fmla="*/ 1188038 w 4909336"/>
                <a:gd name="connsiteY10" fmla="*/ 86517 h 4518508"/>
                <a:gd name="connsiteX11" fmla="*/ 1173484 w 4909336"/>
                <a:gd name="connsiteY11" fmla="*/ 157158 h 4518508"/>
                <a:gd name="connsiteX12" fmla="*/ 1171929 w 4909336"/>
                <a:gd name="connsiteY12" fmla="*/ 162652 h 4518508"/>
                <a:gd name="connsiteX13" fmla="*/ 1182625 w 4909336"/>
                <a:gd name="connsiteY13" fmla="*/ 170524 h 4518508"/>
                <a:gd name="connsiteX14" fmla="*/ 1183971 w 4909336"/>
                <a:gd name="connsiteY14" fmla="*/ 169713 h 4518508"/>
                <a:gd name="connsiteX15" fmla="*/ 1248391 w 4909336"/>
                <a:gd name="connsiteY15" fmla="*/ 136517 h 4518508"/>
                <a:gd name="connsiteX16" fmla="*/ 1226386 w 4909336"/>
                <a:gd name="connsiteY16" fmla="*/ 205203 h 4518508"/>
                <a:gd name="connsiteX17" fmla="*/ 1222872 w 4909336"/>
                <a:gd name="connsiteY17" fmla="*/ 213936 h 4518508"/>
                <a:gd name="connsiteX18" fmla="*/ 1231882 w 4909336"/>
                <a:gd name="connsiteY18" fmla="*/ 227296 h 4518508"/>
                <a:gd name="connsiteX19" fmla="*/ 1176414 w 4909336"/>
                <a:gd name="connsiteY19" fmla="*/ 474200 h 4518508"/>
                <a:gd name="connsiteX20" fmla="*/ 934665 w 4909336"/>
                <a:gd name="connsiteY20" fmla="*/ 1571452 h 4518508"/>
                <a:gd name="connsiteX21" fmla="*/ 979010 w 4909336"/>
                <a:gd name="connsiteY21" fmla="*/ 1690215 h 4518508"/>
                <a:gd name="connsiteX22" fmla="*/ 990454 w 4909336"/>
                <a:gd name="connsiteY22" fmla="*/ 1705418 h 4518508"/>
                <a:gd name="connsiteX23" fmla="*/ 1079756 w 4909336"/>
                <a:gd name="connsiteY23" fmla="*/ 1585995 h 4518508"/>
                <a:gd name="connsiteX24" fmla="*/ 1356253 w 4909336"/>
                <a:gd name="connsiteY24" fmla="*/ 1316024 h 4518508"/>
                <a:gd name="connsiteX25" fmla="*/ 1393451 w 4909336"/>
                <a:gd name="connsiteY25" fmla="*/ 1289909 h 4518508"/>
                <a:gd name="connsiteX26" fmla="*/ 1404831 w 4909336"/>
                <a:gd name="connsiteY26" fmla="*/ 1249534 h 4518508"/>
                <a:gd name="connsiteX27" fmla="*/ 1442084 w 4909336"/>
                <a:gd name="connsiteY27" fmla="*/ 1156687 h 4518508"/>
                <a:gd name="connsiteX28" fmla="*/ 1505283 w 4909336"/>
                <a:gd name="connsiteY28" fmla="*/ 1050473 h 4518508"/>
                <a:gd name="connsiteX29" fmla="*/ 1449445 w 4909336"/>
                <a:gd name="connsiteY29" fmla="*/ 1033409 h 4518508"/>
                <a:gd name="connsiteX30" fmla="*/ 1248646 w 4909336"/>
                <a:gd name="connsiteY30" fmla="*/ 735200 h 4518508"/>
                <a:gd name="connsiteX31" fmla="*/ 1577417 w 4909336"/>
                <a:gd name="connsiteY31" fmla="*/ 411558 h 4518508"/>
                <a:gd name="connsiteX32" fmla="*/ 1899507 w 4909336"/>
                <a:gd name="connsiteY32" fmla="*/ 669975 h 4518508"/>
                <a:gd name="connsiteX33" fmla="*/ 1900905 w 4909336"/>
                <a:gd name="connsiteY33" fmla="*/ 683615 h 4518508"/>
                <a:gd name="connsiteX34" fmla="*/ 2031636 w 4909336"/>
                <a:gd name="connsiteY34" fmla="*/ 618884 h 4518508"/>
                <a:gd name="connsiteX35" fmla="*/ 2462851 w 4909336"/>
                <a:gd name="connsiteY35" fmla="*/ 539468 h 4518508"/>
                <a:gd name="connsiteX36" fmla="*/ 2894067 w 4909336"/>
                <a:gd name="connsiteY36" fmla="*/ 618884 h 4518508"/>
                <a:gd name="connsiteX37" fmla="*/ 3031231 w 4909336"/>
                <a:gd name="connsiteY37" fmla="*/ 686800 h 4518508"/>
                <a:gd name="connsiteX38" fmla="*/ 3032954 w 4909336"/>
                <a:gd name="connsiteY38" fmla="*/ 669975 h 4518508"/>
                <a:gd name="connsiteX39" fmla="*/ 3355045 w 4909336"/>
                <a:gd name="connsiteY39" fmla="*/ 411558 h 4518508"/>
                <a:gd name="connsiteX40" fmla="*/ 3683816 w 4909336"/>
                <a:gd name="connsiteY40" fmla="*/ 735200 h 4518508"/>
                <a:gd name="connsiteX41" fmla="*/ 3483018 w 4909336"/>
                <a:gd name="connsiteY41" fmla="*/ 1033409 h 4518508"/>
                <a:gd name="connsiteX42" fmla="*/ 3421459 w 4909336"/>
                <a:gd name="connsiteY42" fmla="*/ 1052221 h 4518508"/>
                <a:gd name="connsiteX43" fmla="*/ 3483618 w 4909336"/>
                <a:gd name="connsiteY43" fmla="*/ 1156687 h 4518508"/>
                <a:gd name="connsiteX44" fmla="*/ 3520871 w 4909336"/>
                <a:gd name="connsiteY44" fmla="*/ 1249534 h 4518508"/>
                <a:gd name="connsiteX45" fmla="*/ 3532251 w 4909336"/>
                <a:gd name="connsiteY45" fmla="*/ 1289910 h 4518508"/>
                <a:gd name="connsiteX46" fmla="*/ 3569448 w 4909336"/>
                <a:gd name="connsiteY46" fmla="*/ 1316024 h 4518508"/>
                <a:gd name="connsiteX47" fmla="*/ 3845945 w 4909336"/>
                <a:gd name="connsiteY47" fmla="*/ 1585995 h 4518508"/>
                <a:gd name="connsiteX48" fmla="*/ 3927338 w 4909336"/>
                <a:gd name="connsiteY48" fmla="*/ 1694840 h 4518508"/>
                <a:gd name="connsiteX49" fmla="*/ 3930326 w 4909336"/>
                <a:gd name="connsiteY49" fmla="*/ 1690215 h 4518508"/>
                <a:gd name="connsiteX50" fmla="*/ 3974671 w 4909336"/>
                <a:gd name="connsiteY50" fmla="*/ 1571452 h 4518508"/>
                <a:gd name="connsiteX51" fmla="*/ 3732922 w 4909336"/>
                <a:gd name="connsiteY51" fmla="*/ 474200 h 4518508"/>
                <a:gd name="connsiteX52" fmla="*/ 3677454 w 4909336"/>
                <a:gd name="connsiteY52" fmla="*/ 227296 h 4518508"/>
                <a:gd name="connsiteX53" fmla="*/ 3686464 w 4909336"/>
                <a:gd name="connsiteY53" fmla="*/ 213935 h 4518508"/>
                <a:gd name="connsiteX54" fmla="*/ 3682950 w 4909336"/>
                <a:gd name="connsiteY54" fmla="*/ 205203 h 4518508"/>
                <a:gd name="connsiteX55" fmla="*/ 3660945 w 4909336"/>
                <a:gd name="connsiteY55" fmla="*/ 136517 h 4518508"/>
                <a:gd name="connsiteX56" fmla="*/ 3725365 w 4909336"/>
                <a:gd name="connsiteY56" fmla="*/ 169713 h 4518508"/>
                <a:gd name="connsiteX57" fmla="*/ 3726711 w 4909336"/>
                <a:gd name="connsiteY57" fmla="*/ 170524 h 4518508"/>
                <a:gd name="connsiteX58" fmla="*/ 3737408 w 4909336"/>
                <a:gd name="connsiteY58" fmla="*/ 162651 h 4518508"/>
                <a:gd name="connsiteX59" fmla="*/ 3735854 w 4909336"/>
                <a:gd name="connsiteY59" fmla="*/ 157158 h 4518508"/>
                <a:gd name="connsiteX60" fmla="*/ 3721299 w 4909336"/>
                <a:gd name="connsiteY60" fmla="*/ 86517 h 4518508"/>
                <a:gd name="connsiteX61" fmla="*/ 3781812 w 4909336"/>
                <a:gd name="connsiteY61" fmla="*/ 126394 h 4518508"/>
                <a:gd name="connsiteX62" fmla="*/ 3785641 w 4909336"/>
                <a:gd name="connsiteY62" fmla="*/ 129300 h 4518508"/>
                <a:gd name="connsiteX63" fmla="*/ 3807491 w 4909336"/>
                <a:gd name="connsiteY63" fmla="*/ 115528 h 4518508"/>
                <a:gd name="connsiteX64" fmla="*/ 3805559 w 4909336"/>
                <a:gd name="connsiteY64" fmla="*/ 106125 h 4518508"/>
                <a:gd name="connsiteX65" fmla="*/ 3796199 w 4909336"/>
                <a:gd name="connsiteY65" fmla="*/ 34610 h 4518508"/>
                <a:gd name="connsiteX66" fmla="*/ 3853640 w 4909336"/>
                <a:gd name="connsiteY66" fmla="*/ 78798 h 4518508"/>
                <a:gd name="connsiteX67" fmla="*/ 3859942 w 4909336"/>
                <a:gd name="connsiteY67" fmla="*/ 84351 h 4518508"/>
                <a:gd name="connsiteX68" fmla="*/ 3867076 w 4909336"/>
                <a:gd name="connsiteY68" fmla="*/ 81413 h 4518508"/>
                <a:gd name="connsiteX69" fmla="*/ 3866663 w 4909336"/>
                <a:gd name="connsiteY69" fmla="*/ 72200 h 4518508"/>
                <a:gd name="connsiteX70" fmla="*/ 3868664 w 4909336"/>
                <a:gd name="connsiteY70" fmla="*/ 103 h 4518508"/>
                <a:gd name="connsiteX71" fmla="*/ 3918443 w 4909336"/>
                <a:gd name="connsiteY71" fmla="*/ 52772 h 4518508"/>
                <a:gd name="connsiteX72" fmla="*/ 3928240 w 4909336"/>
                <a:gd name="connsiteY72" fmla="*/ 64628 h 4518508"/>
                <a:gd name="connsiteX73" fmla="*/ 3938932 w 4909336"/>
                <a:gd name="connsiteY73" fmla="*/ 62882 h 4518508"/>
                <a:gd name="connsiteX74" fmla="*/ 4150574 w 4909336"/>
                <a:gd name="connsiteY74" fmla="*/ 202330 h 4518508"/>
                <a:gd name="connsiteX75" fmla="*/ 4885062 w 4909336"/>
                <a:gd name="connsiteY75" fmla="*/ 1224297 h 4518508"/>
                <a:gd name="connsiteX76" fmla="*/ 4301624 w 4909336"/>
                <a:gd name="connsiteY76" fmla="*/ 2614440 h 4518508"/>
                <a:gd name="connsiteX77" fmla="*/ 4251124 w 4909336"/>
                <a:gd name="connsiteY77" fmla="*/ 2644632 h 4518508"/>
                <a:gd name="connsiteX78" fmla="*/ 4255239 w 4909336"/>
                <a:gd name="connsiteY78" fmla="*/ 2726120 h 4518508"/>
                <a:gd name="connsiteX79" fmla="*/ 2462850 w 4909336"/>
                <a:gd name="connsiteY79" fmla="*/ 4518508 h 4518508"/>
                <a:gd name="connsiteX80" fmla="*/ 670462 w 4909336"/>
                <a:gd name="connsiteY80" fmla="*/ 2726120 h 4518508"/>
                <a:gd name="connsiteX81" fmla="*/ 674098 w 4909336"/>
                <a:gd name="connsiteY81" fmla="*/ 2654130 h 4518508"/>
                <a:gd name="connsiteX82" fmla="*/ 607711 w 4909336"/>
                <a:gd name="connsiteY82" fmla="*/ 2614440 h 4518508"/>
                <a:gd name="connsiteX83" fmla="*/ 24274 w 4909336"/>
                <a:gd name="connsiteY83" fmla="*/ 1224297 h 4518508"/>
                <a:gd name="connsiteX84" fmla="*/ 758762 w 4909336"/>
                <a:gd name="connsiteY84" fmla="*/ 202330 h 4518508"/>
                <a:gd name="connsiteX85" fmla="*/ 970404 w 4909336"/>
                <a:gd name="connsiteY85" fmla="*/ 62882 h 4518508"/>
                <a:gd name="connsiteX86" fmla="*/ 981096 w 4909336"/>
                <a:gd name="connsiteY86" fmla="*/ 64628 h 4518508"/>
                <a:gd name="connsiteX87" fmla="*/ 990893 w 4909336"/>
                <a:gd name="connsiteY87" fmla="*/ 52772 h 4518508"/>
                <a:gd name="connsiteX88" fmla="*/ 1040672 w 4909336"/>
                <a:gd name="connsiteY88" fmla="*/ 103 h 45185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</a:cxnLst>
              <a:rect l="l" t="t" r="r" b="b"/>
              <a:pathLst>
                <a:path w="4909336" h="4518508">
                  <a:moveTo>
                    <a:pt x="1040672" y="103"/>
                  </a:moveTo>
                  <a:cubicBezTo>
                    <a:pt x="1048869" y="2172"/>
                    <a:pt x="1045018" y="39382"/>
                    <a:pt x="1042673" y="72200"/>
                  </a:cubicBezTo>
                  <a:lnTo>
                    <a:pt x="1042260" y="81413"/>
                  </a:lnTo>
                  <a:lnTo>
                    <a:pt x="1049395" y="84351"/>
                  </a:lnTo>
                  <a:lnTo>
                    <a:pt x="1055696" y="78798"/>
                  </a:lnTo>
                  <a:cubicBezTo>
                    <a:pt x="1079395" y="56844"/>
                    <a:pt x="1105368" y="31278"/>
                    <a:pt x="1113137" y="34610"/>
                  </a:cubicBezTo>
                  <a:cubicBezTo>
                    <a:pt x="1120906" y="37942"/>
                    <a:pt x="1111253" y="74084"/>
                    <a:pt x="1103778" y="106125"/>
                  </a:cubicBezTo>
                  <a:lnTo>
                    <a:pt x="1101845" y="115528"/>
                  </a:lnTo>
                  <a:lnTo>
                    <a:pt x="1123695" y="129301"/>
                  </a:lnTo>
                  <a:lnTo>
                    <a:pt x="1127525" y="126394"/>
                  </a:lnTo>
                  <a:cubicBezTo>
                    <a:pt x="1152762" y="106228"/>
                    <a:pt x="1180533" y="82626"/>
                    <a:pt x="1188038" y="86517"/>
                  </a:cubicBezTo>
                  <a:cubicBezTo>
                    <a:pt x="1195543" y="90407"/>
                    <a:pt x="1183277" y="125748"/>
                    <a:pt x="1173484" y="157158"/>
                  </a:cubicBezTo>
                  <a:lnTo>
                    <a:pt x="1171929" y="162652"/>
                  </a:lnTo>
                  <a:lnTo>
                    <a:pt x="1182625" y="170524"/>
                  </a:lnTo>
                  <a:lnTo>
                    <a:pt x="1183971" y="169713"/>
                  </a:lnTo>
                  <a:cubicBezTo>
                    <a:pt x="1211215" y="152354"/>
                    <a:pt x="1241344" y="131848"/>
                    <a:pt x="1248391" y="136517"/>
                  </a:cubicBezTo>
                  <a:cubicBezTo>
                    <a:pt x="1255439" y="141185"/>
                    <a:pt x="1239474" y="175017"/>
                    <a:pt x="1226386" y="205203"/>
                  </a:cubicBezTo>
                  <a:lnTo>
                    <a:pt x="1222872" y="213936"/>
                  </a:lnTo>
                  <a:lnTo>
                    <a:pt x="1231882" y="227296"/>
                  </a:lnTo>
                  <a:cubicBezTo>
                    <a:pt x="1255957" y="277684"/>
                    <a:pt x="1238311" y="343235"/>
                    <a:pt x="1176414" y="474200"/>
                  </a:cubicBezTo>
                  <a:cubicBezTo>
                    <a:pt x="1077380" y="683744"/>
                    <a:pt x="880323" y="1384096"/>
                    <a:pt x="934665" y="1571452"/>
                  </a:cubicBezTo>
                  <a:cubicBezTo>
                    <a:pt x="943673" y="1613269"/>
                    <a:pt x="958718" y="1653244"/>
                    <a:pt x="979010" y="1690215"/>
                  </a:cubicBezTo>
                  <a:lnTo>
                    <a:pt x="990454" y="1705418"/>
                  </a:lnTo>
                  <a:lnTo>
                    <a:pt x="1079756" y="1585995"/>
                  </a:lnTo>
                  <a:cubicBezTo>
                    <a:pt x="1161944" y="1486407"/>
                    <a:pt x="1254679" y="1395846"/>
                    <a:pt x="1356253" y="1316024"/>
                  </a:cubicBezTo>
                  <a:lnTo>
                    <a:pt x="1393451" y="1289909"/>
                  </a:lnTo>
                  <a:lnTo>
                    <a:pt x="1404831" y="1249534"/>
                  </a:lnTo>
                  <a:cubicBezTo>
                    <a:pt x="1415621" y="1217890"/>
                    <a:pt x="1428069" y="1186913"/>
                    <a:pt x="1442084" y="1156687"/>
                  </a:cubicBezTo>
                  <a:lnTo>
                    <a:pt x="1505283" y="1050473"/>
                  </a:lnTo>
                  <a:lnTo>
                    <a:pt x="1449445" y="1033409"/>
                  </a:lnTo>
                  <a:cubicBezTo>
                    <a:pt x="1331443" y="984277"/>
                    <a:pt x="1248646" y="869256"/>
                    <a:pt x="1248646" y="735200"/>
                  </a:cubicBezTo>
                  <a:cubicBezTo>
                    <a:pt x="1248646" y="556458"/>
                    <a:pt x="1395842" y="411558"/>
                    <a:pt x="1577417" y="411558"/>
                  </a:cubicBezTo>
                  <a:cubicBezTo>
                    <a:pt x="1736295" y="411558"/>
                    <a:pt x="1868851" y="522497"/>
                    <a:pt x="1899507" y="669975"/>
                  </a:cubicBezTo>
                  <a:lnTo>
                    <a:pt x="1900905" y="683615"/>
                  </a:lnTo>
                  <a:lnTo>
                    <a:pt x="2031636" y="618884"/>
                  </a:lnTo>
                  <a:cubicBezTo>
                    <a:pt x="2164174" y="567746"/>
                    <a:pt x="2309893" y="539468"/>
                    <a:pt x="2462851" y="539468"/>
                  </a:cubicBezTo>
                  <a:cubicBezTo>
                    <a:pt x="2615809" y="539468"/>
                    <a:pt x="2761528" y="567746"/>
                    <a:pt x="2894067" y="618884"/>
                  </a:cubicBezTo>
                  <a:lnTo>
                    <a:pt x="3031231" y="686800"/>
                  </a:lnTo>
                  <a:lnTo>
                    <a:pt x="3032954" y="669975"/>
                  </a:lnTo>
                  <a:cubicBezTo>
                    <a:pt x="3063611" y="522497"/>
                    <a:pt x="3196167" y="411558"/>
                    <a:pt x="3355045" y="411558"/>
                  </a:cubicBezTo>
                  <a:cubicBezTo>
                    <a:pt x="3536620" y="411558"/>
                    <a:pt x="3683816" y="556458"/>
                    <a:pt x="3683816" y="735200"/>
                  </a:cubicBezTo>
                  <a:cubicBezTo>
                    <a:pt x="3683816" y="869256"/>
                    <a:pt x="3601019" y="984277"/>
                    <a:pt x="3483018" y="1033409"/>
                  </a:cubicBezTo>
                  <a:lnTo>
                    <a:pt x="3421459" y="1052221"/>
                  </a:lnTo>
                  <a:lnTo>
                    <a:pt x="3483618" y="1156687"/>
                  </a:lnTo>
                  <a:cubicBezTo>
                    <a:pt x="3497633" y="1186913"/>
                    <a:pt x="3510081" y="1217890"/>
                    <a:pt x="3520871" y="1249534"/>
                  </a:cubicBezTo>
                  <a:lnTo>
                    <a:pt x="3532251" y="1289910"/>
                  </a:lnTo>
                  <a:lnTo>
                    <a:pt x="3569448" y="1316024"/>
                  </a:lnTo>
                  <a:cubicBezTo>
                    <a:pt x="3671021" y="1395846"/>
                    <a:pt x="3763757" y="1486407"/>
                    <a:pt x="3845945" y="1585995"/>
                  </a:cubicBezTo>
                  <a:lnTo>
                    <a:pt x="3927338" y="1694840"/>
                  </a:lnTo>
                  <a:lnTo>
                    <a:pt x="3930326" y="1690215"/>
                  </a:lnTo>
                  <a:cubicBezTo>
                    <a:pt x="3950618" y="1653244"/>
                    <a:pt x="3965663" y="1613269"/>
                    <a:pt x="3974671" y="1571452"/>
                  </a:cubicBezTo>
                  <a:cubicBezTo>
                    <a:pt x="4029014" y="1384096"/>
                    <a:pt x="3831956" y="683744"/>
                    <a:pt x="3732922" y="474200"/>
                  </a:cubicBezTo>
                  <a:cubicBezTo>
                    <a:pt x="3671025" y="343235"/>
                    <a:pt x="3653379" y="277684"/>
                    <a:pt x="3677454" y="227296"/>
                  </a:cubicBezTo>
                  <a:lnTo>
                    <a:pt x="3686464" y="213935"/>
                  </a:lnTo>
                  <a:lnTo>
                    <a:pt x="3682950" y="205203"/>
                  </a:lnTo>
                  <a:cubicBezTo>
                    <a:pt x="3669862" y="175017"/>
                    <a:pt x="3653897" y="141185"/>
                    <a:pt x="3660945" y="136517"/>
                  </a:cubicBezTo>
                  <a:cubicBezTo>
                    <a:pt x="3667992" y="131848"/>
                    <a:pt x="3698121" y="152354"/>
                    <a:pt x="3725365" y="169713"/>
                  </a:cubicBezTo>
                  <a:lnTo>
                    <a:pt x="3726711" y="170524"/>
                  </a:lnTo>
                  <a:lnTo>
                    <a:pt x="3737408" y="162651"/>
                  </a:lnTo>
                  <a:lnTo>
                    <a:pt x="3735854" y="157158"/>
                  </a:lnTo>
                  <a:cubicBezTo>
                    <a:pt x="3726060" y="125748"/>
                    <a:pt x="3713794" y="90407"/>
                    <a:pt x="3721299" y="86517"/>
                  </a:cubicBezTo>
                  <a:cubicBezTo>
                    <a:pt x="3728804" y="82626"/>
                    <a:pt x="3756575" y="106228"/>
                    <a:pt x="3781812" y="126394"/>
                  </a:cubicBezTo>
                  <a:lnTo>
                    <a:pt x="3785641" y="129300"/>
                  </a:lnTo>
                  <a:lnTo>
                    <a:pt x="3807491" y="115528"/>
                  </a:lnTo>
                  <a:lnTo>
                    <a:pt x="3805559" y="106125"/>
                  </a:lnTo>
                  <a:cubicBezTo>
                    <a:pt x="3798083" y="74084"/>
                    <a:pt x="3788430" y="37942"/>
                    <a:pt x="3796199" y="34610"/>
                  </a:cubicBezTo>
                  <a:cubicBezTo>
                    <a:pt x="3803968" y="31278"/>
                    <a:pt x="3829941" y="56844"/>
                    <a:pt x="3853640" y="78798"/>
                  </a:cubicBezTo>
                  <a:lnTo>
                    <a:pt x="3859942" y="84351"/>
                  </a:lnTo>
                  <a:lnTo>
                    <a:pt x="3867076" y="81413"/>
                  </a:lnTo>
                  <a:lnTo>
                    <a:pt x="3866663" y="72200"/>
                  </a:lnTo>
                  <a:cubicBezTo>
                    <a:pt x="3864319" y="39382"/>
                    <a:pt x="3860468" y="2172"/>
                    <a:pt x="3868664" y="103"/>
                  </a:cubicBezTo>
                  <a:cubicBezTo>
                    <a:pt x="3876860" y="-1967"/>
                    <a:pt x="3898491" y="27365"/>
                    <a:pt x="3918443" y="52772"/>
                  </a:cubicBezTo>
                  <a:lnTo>
                    <a:pt x="3928240" y="64628"/>
                  </a:lnTo>
                  <a:lnTo>
                    <a:pt x="3938932" y="62882"/>
                  </a:lnTo>
                  <a:cubicBezTo>
                    <a:pt x="3999622" y="61600"/>
                    <a:pt x="4066647" y="96766"/>
                    <a:pt x="4150574" y="202330"/>
                  </a:cubicBezTo>
                  <a:cubicBezTo>
                    <a:pt x="4337200" y="388429"/>
                    <a:pt x="4812329" y="885261"/>
                    <a:pt x="4885062" y="1224297"/>
                  </a:cubicBezTo>
                  <a:cubicBezTo>
                    <a:pt x="4990629" y="1779247"/>
                    <a:pt x="4743798" y="2319578"/>
                    <a:pt x="4301624" y="2614440"/>
                  </a:cubicBezTo>
                  <a:lnTo>
                    <a:pt x="4251124" y="2644632"/>
                  </a:lnTo>
                  <a:lnTo>
                    <a:pt x="4255239" y="2726120"/>
                  </a:lnTo>
                  <a:cubicBezTo>
                    <a:pt x="4255239" y="3716029"/>
                    <a:pt x="3452760" y="4518508"/>
                    <a:pt x="2462850" y="4518508"/>
                  </a:cubicBezTo>
                  <a:cubicBezTo>
                    <a:pt x="1472941" y="4518508"/>
                    <a:pt x="670462" y="3716029"/>
                    <a:pt x="670462" y="2726120"/>
                  </a:cubicBezTo>
                  <a:lnTo>
                    <a:pt x="674098" y="2654130"/>
                  </a:lnTo>
                  <a:lnTo>
                    <a:pt x="607711" y="2614440"/>
                  </a:lnTo>
                  <a:cubicBezTo>
                    <a:pt x="165538" y="2319578"/>
                    <a:pt x="-81294" y="1779247"/>
                    <a:pt x="24274" y="1224297"/>
                  </a:cubicBezTo>
                  <a:cubicBezTo>
                    <a:pt x="97006" y="885261"/>
                    <a:pt x="572135" y="388429"/>
                    <a:pt x="758762" y="202330"/>
                  </a:cubicBezTo>
                  <a:cubicBezTo>
                    <a:pt x="842689" y="96766"/>
                    <a:pt x="909714" y="61600"/>
                    <a:pt x="970404" y="62882"/>
                  </a:cubicBezTo>
                  <a:lnTo>
                    <a:pt x="981096" y="64628"/>
                  </a:lnTo>
                  <a:lnTo>
                    <a:pt x="990893" y="52772"/>
                  </a:lnTo>
                  <a:cubicBezTo>
                    <a:pt x="1010845" y="27365"/>
                    <a:pt x="1032476" y="-1967"/>
                    <a:pt x="1040672" y="103"/>
                  </a:cubicBezTo>
                  <a:close/>
                </a:path>
              </a:pathLst>
            </a:custGeom>
            <a:solidFill>
              <a:schemeClr val="tx1"/>
            </a:solidFill>
            <a:ln w="381000" cap="rnd" cmpd="sng" algn="ctr">
              <a:solidFill>
                <a:sysClr val="windowText" lastClr="000000"/>
              </a:solidFill>
              <a:prstDash val="solid"/>
              <a:round/>
            </a:ln>
            <a:effectLst/>
          </p:spPr>
          <p:txBody>
            <a:bodyPr wrap="square" rtlCol="0" anchor="ctr">
              <a:noAutofit/>
            </a:bodyPr>
            <a:lstStyle/>
            <a:p>
              <a:pPr marL="0" marR="0" lvl="0" indent="0" algn="ctr" defTabSz="4572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ja-JP" altLang="en-US" sz="1800" b="0" i="0" u="none" strike="noStrike" kern="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游ゴシック" panose="020B0400000000000000" pitchFamily="50" charset="-128"/>
                <a:cs typeface="+mn-cs"/>
              </a:endParaRPr>
            </a:p>
          </p:txBody>
        </p:sp>
        <p:grpSp>
          <p:nvGrpSpPr>
            <p:cNvPr id="84" name="グループ化 83">
              <a:extLst>
                <a:ext uri="{FF2B5EF4-FFF2-40B4-BE49-F238E27FC236}">
                  <a16:creationId xmlns:a16="http://schemas.microsoft.com/office/drawing/2014/main" id="{BBA00D43-BBC9-6549-6023-54CA81FF543E}"/>
                </a:ext>
              </a:extLst>
            </p:cNvPr>
            <p:cNvGrpSpPr/>
            <p:nvPr/>
          </p:nvGrpSpPr>
          <p:grpSpPr>
            <a:xfrm>
              <a:off x="943078" y="3467835"/>
              <a:ext cx="4955484" cy="4521566"/>
              <a:chOff x="3794361" y="2438880"/>
              <a:chExt cx="3771569" cy="3441320"/>
            </a:xfrm>
          </p:grpSpPr>
          <p:grpSp>
            <p:nvGrpSpPr>
              <p:cNvPr id="85" name="グループ化 84">
                <a:extLst>
                  <a:ext uri="{FF2B5EF4-FFF2-40B4-BE49-F238E27FC236}">
                    <a16:creationId xmlns:a16="http://schemas.microsoft.com/office/drawing/2014/main" id="{8D4EC6D0-8BD0-EC4E-3AA4-82D8E895B13B}"/>
                  </a:ext>
                </a:extLst>
              </p:cNvPr>
              <p:cNvGrpSpPr/>
              <p:nvPr/>
            </p:nvGrpSpPr>
            <p:grpSpPr>
              <a:xfrm flipH="1">
                <a:off x="5559628" y="2438880"/>
                <a:ext cx="2006302" cy="2151213"/>
                <a:chOff x="4379059" y="1477798"/>
                <a:chExt cx="2006302" cy="2151213"/>
              </a:xfrm>
            </p:grpSpPr>
            <p:grpSp>
              <p:nvGrpSpPr>
                <p:cNvPr id="111" name="グループ化 110">
                  <a:extLst>
                    <a:ext uri="{FF2B5EF4-FFF2-40B4-BE49-F238E27FC236}">
                      <a16:creationId xmlns:a16="http://schemas.microsoft.com/office/drawing/2014/main" id="{72725511-DF46-BF2C-6E9A-B3AA261CDC36}"/>
                    </a:ext>
                  </a:extLst>
                </p:cNvPr>
                <p:cNvGrpSpPr/>
                <p:nvPr/>
              </p:nvGrpSpPr>
              <p:grpSpPr>
                <a:xfrm>
                  <a:off x="5147511" y="1477798"/>
                  <a:ext cx="204092" cy="169955"/>
                  <a:chOff x="5147511" y="1477798"/>
                  <a:chExt cx="204092" cy="169955"/>
                </a:xfrm>
              </p:grpSpPr>
              <p:sp>
                <p:nvSpPr>
                  <p:cNvPr id="114" name="二等辺三角形 125">
                    <a:extLst>
                      <a:ext uri="{FF2B5EF4-FFF2-40B4-BE49-F238E27FC236}">
                        <a16:creationId xmlns:a16="http://schemas.microsoft.com/office/drawing/2014/main" id="{8AF0F7A3-B094-056A-C8F6-842A013B1558}"/>
                      </a:ext>
                    </a:extLst>
                  </p:cNvPr>
                  <p:cNvSpPr/>
                  <p:nvPr/>
                </p:nvSpPr>
                <p:spPr>
                  <a:xfrm rot="1257251" flipH="1">
                    <a:off x="5147511" y="1477798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15" name="二等辺三角形 125">
                    <a:extLst>
                      <a:ext uri="{FF2B5EF4-FFF2-40B4-BE49-F238E27FC236}">
                        <a16:creationId xmlns:a16="http://schemas.microsoft.com/office/drawing/2014/main" id="{5CA0F431-36C3-2777-1EB8-667FFDEC4791}"/>
                      </a:ext>
                    </a:extLst>
                  </p:cNvPr>
                  <p:cNvSpPr/>
                  <p:nvPr/>
                </p:nvSpPr>
                <p:spPr>
                  <a:xfrm rot="1800000" flipH="1">
                    <a:off x="5197517" y="1501609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16" name="二等辺三角形 125">
                    <a:extLst>
                      <a:ext uri="{FF2B5EF4-FFF2-40B4-BE49-F238E27FC236}">
                        <a16:creationId xmlns:a16="http://schemas.microsoft.com/office/drawing/2014/main" id="{E32D730E-FFEC-1795-6673-6CCCEBAD596F}"/>
                      </a:ext>
                    </a:extLst>
                  </p:cNvPr>
                  <p:cNvSpPr/>
                  <p:nvPr/>
                </p:nvSpPr>
                <p:spPr>
                  <a:xfrm rot="2051135" flipH="1">
                    <a:off x="5252286" y="1539712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17" name="二等辺三角形 125">
                    <a:extLst>
                      <a:ext uri="{FF2B5EF4-FFF2-40B4-BE49-F238E27FC236}">
                        <a16:creationId xmlns:a16="http://schemas.microsoft.com/office/drawing/2014/main" id="{DAA43DF6-BE22-FE1F-BA73-353991DC2D60}"/>
                      </a:ext>
                    </a:extLst>
                  </p:cNvPr>
                  <p:cNvSpPr/>
                  <p:nvPr/>
                </p:nvSpPr>
                <p:spPr>
                  <a:xfrm rot="2418469" flipH="1">
                    <a:off x="5295148" y="1575430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7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112" name="フリーフォーム: 図形 111">
                  <a:extLst>
                    <a:ext uri="{FF2B5EF4-FFF2-40B4-BE49-F238E27FC236}">
                      <a16:creationId xmlns:a16="http://schemas.microsoft.com/office/drawing/2014/main" id="{D7D3EAD1-B92F-D7A1-E0EC-7F8AA588DFDC}"/>
                    </a:ext>
                  </a:extLst>
                </p:cNvPr>
                <p:cNvSpPr/>
                <p:nvPr/>
              </p:nvSpPr>
              <p:spPr>
                <a:xfrm rot="1546237">
                  <a:off x="4379059" y="1738412"/>
                  <a:ext cx="2006302" cy="1890599"/>
                </a:xfrm>
                <a:custGeom>
                  <a:avLst/>
                  <a:gdLst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519543 w 2054328"/>
                    <a:gd name="connsiteY15" fmla="*/ 42806 h 1746769"/>
                    <a:gd name="connsiteX16" fmla="*/ 161076 w 2054328"/>
                    <a:gd name="connsiteY16" fmla="*/ 138857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161076 w 2054328"/>
                    <a:gd name="connsiteY15" fmla="*/ 138857 h 1746769"/>
                    <a:gd name="connsiteX16" fmla="*/ 191394 w 2054328"/>
                    <a:gd name="connsiteY16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61076 w 2054328"/>
                    <a:gd name="connsiteY14" fmla="*/ 138857 h 1746769"/>
                    <a:gd name="connsiteX15" fmla="*/ 191394 w 2054328"/>
                    <a:gd name="connsiteY15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91394 w 2054328"/>
                    <a:gd name="connsiteY14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91394 w 2054328"/>
                    <a:gd name="connsiteY13" fmla="*/ 0 h 1746769"/>
                    <a:gd name="connsiteX0" fmla="*/ 194092 w 2057026"/>
                    <a:gd name="connsiteY0" fmla="*/ 0 h 1746769"/>
                    <a:gd name="connsiteX1" fmla="*/ 576884 w 2057026"/>
                    <a:gd name="connsiteY1" fmla="*/ 0 h 1746769"/>
                    <a:gd name="connsiteX2" fmla="*/ 768280 w 2057026"/>
                    <a:gd name="connsiteY2" fmla="*/ 876593 h 1746769"/>
                    <a:gd name="connsiteX3" fmla="*/ 765792 w 2057026"/>
                    <a:gd name="connsiteY3" fmla="*/ 876593 h 1746769"/>
                    <a:gd name="connsiteX4" fmla="*/ 778978 w 2057026"/>
                    <a:gd name="connsiteY4" fmla="*/ 897494 h 1746769"/>
                    <a:gd name="connsiteX5" fmla="*/ 1136113 w 2057026"/>
                    <a:gd name="connsiteY5" fmla="*/ 1017255 h 1746769"/>
                    <a:gd name="connsiteX6" fmla="*/ 1871287 w 2057026"/>
                    <a:gd name="connsiteY6" fmla="*/ 820266 h 1746769"/>
                    <a:gd name="connsiteX7" fmla="*/ 2057026 w 2057026"/>
                    <a:gd name="connsiteY7" fmla="*/ 1513453 h 1746769"/>
                    <a:gd name="connsiteX8" fmla="*/ 1321852 w 2057026"/>
                    <a:gd name="connsiteY8" fmla="*/ 1710443 h 1746769"/>
                    <a:gd name="connsiteX9" fmla="*/ 25596 w 2057026"/>
                    <a:gd name="connsiteY9" fmla="*/ 962049 h 1746769"/>
                    <a:gd name="connsiteX10" fmla="*/ 2698 w 2057026"/>
                    <a:gd name="connsiteY10" fmla="*/ 876592 h 1746769"/>
                    <a:gd name="connsiteX11" fmla="*/ 2698 w 2057026"/>
                    <a:gd name="connsiteY11" fmla="*/ 876592 h 1746769"/>
                    <a:gd name="connsiteX12" fmla="*/ 2698 w 2057026"/>
                    <a:gd name="connsiteY12" fmla="*/ 876591 h 1746769"/>
                    <a:gd name="connsiteX13" fmla="*/ 194092 w 2057026"/>
                    <a:gd name="connsiteY13" fmla="*/ 0 h 1746769"/>
                    <a:gd name="connsiteX0" fmla="*/ 194745 w 2057679"/>
                    <a:gd name="connsiteY0" fmla="*/ 0 h 1746769"/>
                    <a:gd name="connsiteX1" fmla="*/ 577537 w 2057679"/>
                    <a:gd name="connsiteY1" fmla="*/ 0 h 1746769"/>
                    <a:gd name="connsiteX2" fmla="*/ 768933 w 2057679"/>
                    <a:gd name="connsiteY2" fmla="*/ 876593 h 1746769"/>
                    <a:gd name="connsiteX3" fmla="*/ 766445 w 2057679"/>
                    <a:gd name="connsiteY3" fmla="*/ 876593 h 1746769"/>
                    <a:gd name="connsiteX4" fmla="*/ 779631 w 2057679"/>
                    <a:gd name="connsiteY4" fmla="*/ 897494 h 1746769"/>
                    <a:gd name="connsiteX5" fmla="*/ 1136766 w 2057679"/>
                    <a:gd name="connsiteY5" fmla="*/ 1017255 h 1746769"/>
                    <a:gd name="connsiteX6" fmla="*/ 1871940 w 2057679"/>
                    <a:gd name="connsiteY6" fmla="*/ 820266 h 1746769"/>
                    <a:gd name="connsiteX7" fmla="*/ 2057679 w 2057679"/>
                    <a:gd name="connsiteY7" fmla="*/ 1513453 h 1746769"/>
                    <a:gd name="connsiteX8" fmla="*/ 1322505 w 2057679"/>
                    <a:gd name="connsiteY8" fmla="*/ 1710443 h 1746769"/>
                    <a:gd name="connsiteX9" fmla="*/ 26249 w 2057679"/>
                    <a:gd name="connsiteY9" fmla="*/ 962049 h 1746769"/>
                    <a:gd name="connsiteX10" fmla="*/ 3351 w 2057679"/>
                    <a:gd name="connsiteY10" fmla="*/ 876592 h 1746769"/>
                    <a:gd name="connsiteX11" fmla="*/ 3351 w 2057679"/>
                    <a:gd name="connsiteY11" fmla="*/ 876592 h 1746769"/>
                    <a:gd name="connsiteX12" fmla="*/ 3351 w 2057679"/>
                    <a:gd name="connsiteY12" fmla="*/ 876591 h 1746769"/>
                    <a:gd name="connsiteX13" fmla="*/ 194745 w 2057679"/>
                    <a:gd name="connsiteY13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191394 w 2054328"/>
                    <a:gd name="connsiteY12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191394 w 2054328"/>
                    <a:gd name="connsiteY11" fmla="*/ 0 h 1746769"/>
                    <a:gd name="connsiteX0" fmla="*/ 168496 w 2031430"/>
                    <a:gd name="connsiteY0" fmla="*/ 0 h 1746769"/>
                    <a:gd name="connsiteX1" fmla="*/ 551288 w 2031430"/>
                    <a:gd name="connsiteY1" fmla="*/ 0 h 1746769"/>
                    <a:gd name="connsiteX2" fmla="*/ 742684 w 2031430"/>
                    <a:gd name="connsiteY2" fmla="*/ 876593 h 1746769"/>
                    <a:gd name="connsiteX3" fmla="*/ 740196 w 2031430"/>
                    <a:gd name="connsiteY3" fmla="*/ 876593 h 1746769"/>
                    <a:gd name="connsiteX4" fmla="*/ 753382 w 2031430"/>
                    <a:gd name="connsiteY4" fmla="*/ 897494 h 1746769"/>
                    <a:gd name="connsiteX5" fmla="*/ 1110517 w 2031430"/>
                    <a:gd name="connsiteY5" fmla="*/ 1017255 h 1746769"/>
                    <a:gd name="connsiteX6" fmla="*/ 1845691 w 2031430"/>
                    <a:gd name="connsiteY6" fmla="*/ 820266 h 1746769"/>
                    <a:gd name="connsiteX7" fmla="*/ 2031430 w 2031430"/>
                    <a:gd name="connsiteY7" fmla="*/ 1513453 h 1746769"/>
                    <a:gd name="connsiteX8" fmla="*/ 1296256 w 2031430"/>
                    <a:gd name="connsiteY8" fmla="*/ 1710443 h 1746769"/>
                    <a:gd name="connsiteX9" fmla="*/ 0 w 2031430"/>
                    <a:gd name="connsiteY9" fmla="*/ 962049 h 1746769"/>
                    <a:gd name="connsiteX10" fmla="*/ 168496 w 2031430"/>
                    <a:gd name="connsiteY10" fmla="*/ 0 h 1746769"/>
                    <a:gd name="connsiteX0" fmla="*/ 182148 w 2045082"/>
                    <a:gd name="connsiteY0" fmla="*/ 0 h 1746769"/>
                    <a:gd name="connsiteX1" fmla="*/ 564940 w 2045082"/>
                    <a:gd name="connsiteY1" fmla="*/ 0 h 1746769"/>
                    <a:gd name="connsiteX2" fmla="*/ 756336 w 2045082"/>
                    <a:gd name="connsiteY2" fmla="*/ 876593 h 1746769"/>
                    <a:gd name="connsiteX3" fmla="*/ 753848 w 2045082"/>
                    <a:gd name="connsiteY3" fmla="*/ 876593 h 1746769"/>
                    <a:gd name="connsiteX4" fmla="*/ 767034 w 2045082"/>
                    <a:gd name="connsiteY4" fmla="*/ 897494 h 1746769"/>
                    <a:gd name="connsiteX5" fmla="*/ 1124169 w 2045082"/>
                    <a:gd name="connsiteY5" fmla="*/ 1017255 h 1746769"/>
                    <a:gd name="connsiteX6" fmla="*/ 1859343 w 2045082"/>
                    <a:gd name="connsiteY6" fmla="*/ 820266 h 1746769"/>
                    <a:gd name="connsiteX7" fmla="*/ 2045082 w 2045082"/>
                    <a:gd name="connsiteY7" fmla="*/ 1513453 h 1746769"/>
                    <a:gd name="connsiteX8" fmla="*/ 1309908 w 2045082"/>
                    <a:gd name="connsiteY8" fmla="*/ 1710443 h 1746769"/>
                    <a:gd name="connsiteX9" fmla="*/ 13652 w 2045082"/>
                    <a:gd name="connsiteY9" fmla="*/ 962049 h 1746769"/>
                    <a:gd name="connsiteX10" fmla="*/ 182148 w 2045082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54016 w 2045250"/>
                    <a:gd name="connsiteY3" fmla="*/ 876593 h 1746769"/>
                    <a:gd name="connsiteX4" fmla="*/ 767202 w 2045250"/>
                    <a:gd name="connsiteY4" fmla="*/ 897494 h 1746769"/>
                    <a:gd name="connsiteX5" fmla="*/ 1124337 w 2045250"/>
                    <a:gd name="connsiteY5" fmla="*/ 1017255 h 1746769"/>
                    <a:gd name="connsiteX6" fmla="*/ 1859511 w 2045250"/>
                    <a:gd name="connsiteY6" fmla="*/ 820266 h 1746769"/>
                    <a:gd name="connsiteX7" fmla="*/ 2045250 w 2045250"/>
                    <a:gd name="connsiteY7" fmla="*/ 1513453 h 1746769"/>
                    <a:gd name="connsiteX8" fmla="*/ 1310076 w 2045250"/>
                    <a:gd name="connsiteY8" fmla="*/ 1710443 h 1746769"/>
                    <a:gd name="connsiteX9" fmla="*/ 13820 w 2045250"/>
                    <a:gd name="connsiteY9" fmla="*/ 962049 h 1746769"/>
                    <a:gd name="connsiteX10" fmla="*/ 182316 w 2045250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67202 w 2045250"/>
                    <a:gd name="connsiteY3" fmla="*/ 897494 h 1746769"/>
                    <a:gd name="connsiteX4" fmla="*/ 1124337 w 2045250"/>
                    <a:gd name="connsiteY4" fmla="*/ 1017255 h 1746769"/>
                    <a:gd name="connsiteX5" fmla="*/ 1859511 w 2045250"/>
                    <a:gd name="connsiteY5" fmla="*/ 820266 h 1746769"/>
                    <a:gd name="connsiteX6" fmla="*/ 2045250 w 2045250"/>
                    <a:gd name="connsiteY6" fmla="*/ 1513453 h 1746769"/>
                    <a:gd name="connsiteX7" fmla="*/ 1310076 w 2045250"/>
                    <a:gd name="connsiteY7" fmla="*/ 1710443 h 1746769"/>
                    <a:gd name="connsiteX8" fmla="*/ 13820 w 2045250"/>
                    <a:gd name="connsiteY8" fmla="*/ 962049 h 1746769"/>
                    <a:gd name="connsiteX9" fmla="*/ 182316 w 2045250"/>
                    <a:gd name="connsiteY9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4315 w 2047249"/>
                    <a:gd name="connsiteY0" fmla="*/ 0 h 1746769"/>
                    <a:gd name="connsiteX1" fmla="*/ 567107 w 2047249"/>
                    <a:gd name="connsiteY1" fmla="*/ 0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90341 h 1837110"/>
                    <a:gd name="connsiteX1" fmla="*/ 408220 w 2047249"/>
                    <a:gd name="connsiteY1" fmla="*/ 458 h 1837110"/>
                    <a:gd name="connsiteX2" fmla="*/ 567933 w 2047249"/>
                    <a:gd name="connsiteY2" fmla="*/ 139425 h 1837110"/>
                    <a:gd name="connsiteX3" fmla="*/ 769201 w 2047249"/>
                    <a:gd name="connsiteY3" fmla="*/ 987835 h 1837110"/>
                    <a:gd name="connsiteX4" fmla="*/ 1126336 w 2047249"/>
                    <a:gd name="connsiteY4" fmla="*/ 1107596 h 1837110"/>
                    <a:gd name="connsiteX5" fmla="*/ 1861510 w 2047249"/>
                    <a:gd name="connsiteY5" fmla="*/ 910607 h 1837110"/>
                    <a:gd name="connsiteX6" fmla="*/ 2047249 w 2047249"/>
                    <a:gd name="connsiteY6" fmla="*/ 1603794 h 1837110"/>
                    <a:gd name="connsiteX7" fmla="*/ 1312075 w 2047249"/>
                    <a:gd name="connsiteY7" fmla="*/ 1800784 h 1837110"/>
                    <a:gd name="connsiteX8" fmla="*/ 15819 w 2047249"/>
                    <a:gd name="connsiteY8" fmla="*/ 1052390 h 1837110"/>
                    <a:gd name="connsiteX9" fmla="*/ 184315 w 2047249"/>
                    <a:gd name="connsiteY9" fmla="*/ 90341 h 1837110"/>
                    <a:gd name="connsiteX0" fmla="*/ 184315 w 2047249"/>
                    <a:gd name="connsiteY0" fmla="*/ 91450 h 1838219"/>
                    <a:gd name="connsiteX1" fmla="*/ 408220 w 2047249"/>
                    <a:gd name="connsiteY1" fmla="*/ 1567 h 1838219"/>
                    <a:gd name="connsiteX2" fmla="*/ 567933 w 2047249"/>
                    <a:gd name="connsiteY2" fmla="*/ 140534 h 1838219"/>
                    <a:gd name="connsiteX3" fmla="*/ 769201 w 2047249"/>
                    <a:gd name="connsiteY3" fmla="*/ 988944 h 1838219"/>
                    <a:gd name="connsiteX4" fmla="*/ 1126336 w 2047249"/>
                    <a:gd name="connsiteY4" fmla="*/ 1108705 h 1838219"/>
                    <a:gd name="connsiteX5" fmla="*/ 1861510 w 2047249"/>
                    <a:gd name="connsiteY5" fmla="*/ 911716 h 1838219"/>
                    <a:gd name="connsiteX6" fmla="*/ 2047249 w 2047249"/>
                    <a:gd name="connsiteY6" fmla="*/ 1604903 h 1838219"/>
                    <a:gd name="connsiteX7" fmla="*/ 1312075 w 2047249"/>
                    <a:gd name="connsiteY7" fmla="*/ 1801893 h 1838219"/>
                    <a:gd name="connsiteX8" fmla="*/ 15819 w 2047249"/>
                    <a:gd name="connsiteY8" fmla="*/ 1053499 h 1838219"/>
                    <a:gd name="connsiteX9" fmla="*/ 184315 w 2047249"/>
                    <a:gd name="connsiteY9" fmla="*/ 91450 h 1838219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2870 w 2045804"/>
                    <a:gd name="connsiteY0" fmla="*/ 159250 h 1906019"/>
                    <a:gd name="connsiteX1" fmla="*/ 423890 w 2045804"/>
                    <a:gd name="connsiteY1" fmla="*/ 9874 h 1906019"/>
                    <a:gd name="connsiteX2" fmla="*/ 566488 w 2045804"/>
                    <a:gd name="connsiteY2" fmla="*/ 208334 h 1906019"/>
                    <a:gd name="connsiteX3" fmla="*/ 767756 w 2045804"/>
                    <a:gd name="connsiteY3" fmla="*/ 1056744 h 1906019"/>
                    <a:gd name="connsiteX4" fmla="*/ 1124891 w 2045804"/>
                    <a:gd name="connsiteY4" fmla="*/ 1176505 h 1906019"/>
                    <a:gd name="connsiteX5" fmla="*/ 1860065 w 2045804"/>
                    <a:gd name="connsiteY5" fmla="*/ 979516 h 1906019"/>
                    <a:gd name="connsiteX6" fmla="*/ 2045804 w 2045804"/>
                    <a:gd name="connsiteY6" fmla="*/ 1672703 h 1906019"/>
                    <a:gd name="connsiteX7" fmla="*/ 1310630 w 2045804"/>
                    <a:gd name="connsiteY7" fmla="*/ 1869693 h 1906019"/>
                    <a:gd name="connsiteX8" fmla="*/ 14374 w 2045804"/>
                    <a:gd name="connsiteY8" fmla="*/ 1121299 h 1906019"/>
                    <a:gd name="connsiteX9" fmla="*/ 182870 w 2045804"/>
                    <a:gd name="connsiteY9" fmla="*/ 159250 h 1906019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32 w 2045766"/>
                    <a:gd name="connsiteY0" fmla="*/ 199095 h 1945864"/>
                    <a:gd name="connsiteX1" fmla="*/ 420157 w 2045766"/>
                    <a:gd name="connsiteY1" fmla="*/ 2970 h 1945864"/>
                    <a:gd name="connsiteX2" fmla="*/ 566450 w 2045766"/>
                    <a:gd name="connsiteY2" fmla="*/ 248179 h 1945864"/>
                    <a:gd name="connsiteX3" fmla="*/ 767718 w 2045766"/>
                    <a:gd name="connsiteY3" fmla="*/ 1096589 h 1945864"/>
                    <a:gd name="connsiteX4" fmla="*/ 1124853 w 2045766"/>
                    <a:gd name="connsiteY4" fmla="*/ 1216350 h 1945864"/>
                    <a:gd name="connsiteX5" fmla="*/ 1860027 w 2045766"/>
                    <a:gd name="connsiteY5" fmla="*/ 1019361 h 1945864"/>
                    <a:gd name="connsiteX6" fmla="*/ 2045766 w 2045766"/>
                    <a:gd name="connsiteY6" fmla="*/ 1712548 h 1945864"/>
                    <a:gd name="connsiteX7" fmla="*/ 1310592 w 2045766"/>
                    <a:gd name="connsiteY7" fmla="*/ 1909538 h 1945864"/>
                    <a:gd name="connsiteX8" fmla="*/ 14336 w 2045766"/>
                    <a:gd name="connsiteY8" fmla="*/ 1161144 h 1945864"/>
                    <a:gd name="connsiteX9" fmla="*/ 182832 w 2045766"/>
                    <a:gd name="connsiteY9" fmla="*/ 199095 h 1945864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794 h 1946563"/>
                    <a:gd name="connsiteX1" fmla="*/ 420157 w 2045766"/>
                    <a:gd name="connsiteY1" fmla="*/ 3669 h 1946563"/>
                    <a:gd name="connsiteX2" fmla="*/ 566450 w 2045766"/>
                    <a:gd name="connsiteY2" fmla="*/ 248878 h 1946563"/>
                    <a:gd name="connsiteX3" fmla="*/ 767718 w 2045766"/>
                    <a:gd name="connsiteY3" fmla="*/ 1097288 h 1946563"/>
                    <a:gd name="connsiteX4" fmla="*/ 1124853 w 2045766"/>
                    <a:gd name="connsiteY4" fmla="*/ 1217049 h 1946563"/>
                    <a:gd name="connsiteX5" fmla="*/ 1860027 w 2045766"/>
                    <a:gd name="connsiteY5" fmla="*/ 1020060 h 1946563"/>
                    <a:gd name="connsiteX6" fmla="*/ 2045766 w 2045766"/>
                    <a:gd name="connsiteY6" fmla="*/ 1713247 h 1946563"/>
                    <a:gd name="connsiteX7" fmla="*/ 1310592 w 2045766"/>
                    <a:gd name="connsiteY7" fmla="*/ 1910237 h 1946563"/>
                    <a:gd name="connsiteX8" fmla="*/ 14336 w 2045766"/>
                    <a:gd name="connsiteY8" fmla="*/ 1161843 h 1946563"/>
                    <a:gd name="connsiteX9" fmla="*/ 182832 w 2045766"/>
                    <a:gd name="connsiteY9" fmla="*/ 199794 h 1946563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20877 h 1967646"/>
                    <a:gd name="connsiteX1" fmla="*/ 522552 w 2045766"/>
                    <a:gd name="connsiteY1" fmla="*/ 2280 h 1967646"/>
                    <a:gd name="connsiteX2" fmla="*/ 566450 w 2045766"/>
                    <a:gd name="connsiteY2" fmla="*/ 269961 h 1967646"/>
                    <a:gd name="connsiteX3" fmla="*/ 767718 w 2045766"/>
                    <a:gd name="connsiteY3" fmla="*/ 1118371 h 1967646"/>
                    <a:gd name="connsiteX4" fmla="*/ 1124853 w 2045766"/>
                    <a:gd name="connsiteY4" fmla="*/ 1238132 h 1967646"/>
                    <a:gd name="connsiteX5" fmla="*/ 1860027 w 2045766"/>
                    <a:gd name="connsiteY5" fmla="*/ 1041143 h 1967646"/>
                    <a:gd name="connsiteX6" fmla="*/ 2045766 w 2045766"/>
                    <a:gd name="connsiteY6" fmla="*/ 1734330 h 1967646"/>
                    <a:gd name="connsiteX7" fmla="*/ 1310592 w 2045766"/>
                    <a:gd name="connsiteY7" fmla="*/ 1931320 h 1967646"/>
                    <a:gd name="connsiteX8" fmla="*/ 14336 w 2045766"/>
                    <a:gd name="connsiteY8" fmla="*/ 1182926 h 1967646"/>
                    <a:gd name="connsiteX9" fmla="*/ 182832 w 2045766"/>
                    <a:gd name="connsiteY9" fmla="*/ 220877 h 1967646"/>
                    <a:gd name="connsiteX0" fmla="*/ 182832 w 2045766"/>
                    <a:gd name="connsiteY0" fmla="*/ 222461 h 1969230"/>
                    <a:gd name="connsiteX1" fmla="*/ 522552 w 2045766"/>
                    <a:gd name="connsiteY1" fmla="*/ 3864 h 1969230"/>
                    <a:gd name="connsiteX2" fmla="*/ 566450 w 2045766"/>
                    <a:gd name="connsiteY2" fmla="*/ 271545 h 1969230"/>
                    <a:gd name="connsiteX3" fmla="*/ 767718 w 2045766"/>
                    <a:gd name="connsiteY3" fmla="*/ 1119955 h 1969230"/>
                    <a:gd name="connsiteX4" fmla="*/ 1124853 w 2045766"/>
                    <a:gd name="connsiteY4" fmla="*/ 1239716 h 1969230"/>
                    <a:gd name="connsiteX5" fmla="*/ 1860027 w 2045766"/>
                    <a:gd name="connsiteY5" fmla="*/ 1042727 h 1969230"/>
                    <a:gd name="connsiteX6" fmla="*/ 2045766 w 2045766"/>
                    <a:gd name="connsiteY6" fmla="*/ 1735914 h 1969230"/>
                    <a:gd name="connsiteX7" fmla="*/ 1310592 w 2045766"/>
                    <a:gd name="connsiteY7" fmla="*/ 1932904 h 1969230"/>
                    <a:gd name="connsiteX8" fmla="*/ 14336 w 2045766"/>
                    <a:gd name="connsiteY8" fmla="*/ 1184510 h 1969230"/>
                    <a:gd name="connsiteX9" fmla="*/ 182832 w 2045766"/>
                    <a:gd name="connsiteY9" fmla="*/ 222461 h 1969230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045766" h="1927788">
                      <a:moveTo>
                        <a:pt x="182832" y="181019"/>
                      </a:moveTo>
                      <a:cubicBezTo>
                        <a:pt x="228904" y="-23169"/>
                        <a:pt x="322741" y="-7746"/>
                        <a:pt x="431773" y="8946"/>
                      </a:cubicBezTo>
                      <a:cubicBezTo>
                        <a:pt x="540805" y="25638"/>
                        <a:pt x="564961" y="50243"/>
                        <a:pt x="566450" y="230103"/>
                      </a:cubicBezTo>
                      <a:cubicBezTo>
                        <a:pt x="567939" y="409963"/>
                        <a:pt x="666524" y="965910"/>
                        <a:pt x="767718" y="1078513"/>
                      </a:cubicBezTo>
                      <a:cubicBezTo>
                        <a:pt x="849337" y="1183257"/>
                        <a:pt x="988519" y="1234804"/>
                        <a:pt x="1124853" y="1198274"/>
                      </a:cubicBezTo>
                      <a:lnTo>
                        <a:pt x="1860027" y="1001285"/>
                      </a:lnTo>
                      <a:lnTo>
                        <a:pt x="2045766" y="1694472"/>
                      </a:lnTo>
                      <a:lnTo>
                        <a:pt x="1310592" y="1891462"/>
                      </a:lnTo>
                      <a:cubicBezTo>
                        <a:pt x="745978" y="2042750"/>
                        <a:pt x="165624" y="1707682"/>
                        <a:pt x="14336" y="1143068"/>
                      </a:cubicBezTo>
                      <a:cubicBezTo>
                        <a:pt x="-49226" y="881584"/>
                        <a:pt x="115195" y="374048"/>
                        <a:pt x="182832" y="181019"/>
                      </a:cubicBez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5715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13" name="フリーフォーム: 図形 112">
                  <a:extLst>
                    <a:ext uri="{FF2B5EF4-FFF2-40B4-BE49-F238E27FC236}">
                      <a16:creationId xmlns:a16="http://schemas.microsoft.com/office/drawing/2014/main" id="{2A4930B2-666B-1340-453F-5E6BCD0F499B}"/>
                    </a:ext>
                  </a:extLst>
                </p:cNvPr>
                <p:cNvSpPr/>
                <p:nvPr/>
              </p:nvSpPr>
              <p:spPr>
                <a:xfrm rot="1800000">
                  <a:off x="5040532" y="1588390"/>
                  <a:ext cx="262680" cy="219464"/>
                </a:xfrm>
                <a:custGeom>
                  <a:avLst/>
                  <a:gdLst>
                    <a:gd name="connsiteX0" fmla="*/ 225532 w 262680"/>
                    <a:gd name="connsiteY0" fmla="*/ 25624 h 219464"/>
                    <a:gd name="connsiteX1" fmla="*/ 242642 w 262680"/>
                    <a:gd name="connsiteY1" fmla="*/ 21987 h 219464"/>
                    <a:gd name="connsiteX2" fmla="*/ 243988 w 262680"/>
                    <a:gd name="connsiteY2" fmla="*/ 22237 h 219464"/>
                    <a:gd name="connsiteX3" fmla="*/ 262293 w 262680"/>
                    <a:gd name="connsiteY3" fmla="*/ 48875 h 219464"/>
                    <a:gd name="connsiteX4" fmla="*/ 258100 w 262680"/>
                    <a:gd name="connsiteY4" fmla="*/ 71494 h 219464"/>
                    <a:gd name="connsiteX5" fmla="*/ 231462 w 262680"/>
                    <a:gd name="connsiteY5" fmla="*/ 89800 h 219464"/>
                    <a:gd name="connsiteX6" fmla="*/ 230116 w 262680"/>
                    <a:gd name="connsiteY6" fmla="*/ 89551 h 219464"/>
                    <a:gd name="connsiteX7" fmla="*/ 211811 w 262680"/>
                    <a:gd name="connsiteY7" fmla="*/ 62913 h 219464"/>
                    <a:gd name="connsiteX8" fmla="*/ 216004 w 262680"/>
                    <a:gd name="connsiteY8" fmla="*/ 40293 h 219464"/>
                    <a:gd name="connsiteX9" fmla="*/ 225532 w 262680"/>
                    <a:gd name="connsiteY9" fmla="*/ 25624 h 219464"/>
                    <a:gd name="connsiteX10" fmla="*/ 46740 w 262680"/>
                    <a:gd name="connsiteY10" fmla="*/ 102620 h 219464"/>
                    <a:gd name="connsiteX11" fmla="*/ 69696 w 262680"/>
                    <a:gd name="connsiteY11" fmla="*/ 97986 h 219464"/>
                    <a:gd name="connsiteX12" fmla="*/ 157948 w 262680"/>
                    <a:gd name="connsiteY12" fmla="*/ 97986 h 219464"/>
                    <a:gd name="connsiteX13" fmla="*/ 216923 w 262680"/>
                    <a:gd name="connsiteY13" fmla="*/ 156961 h 219464"/>
                    <a:gd name="connsiteX14" fmla="*/ 216923 w 262680"/>
                    <a:gd name="connsiteY14" fmla="*/ 160489 h 219464"/>
                    <a:gd name="connsiteX15" fmla="*/ 157948 w 262680"/>
                    <a:gd name="connsiteY15" fmla="*/ 219464 h 219464"/>
                    <a:gd name="connsiteX16" fmla="*/ 69696 w 262680"/>
                    <a:gd name="connsiteY16" fmla="*/ 219464 h 219464"/>
                    <a:gd name="connsiteX17" fmla="*/ 10721 w 262680"/>
                    <a:gd name="connsiteY17" fmla="*/ 160489 h 219464"/>
                    <a:gd name="connsiteX18" fmla="*/ 10721 w 262680"/>
                    <a:gd name="connsiteY18" fmla="*/ 156961 h 219464"/>
                    <a:gd name="connsiteX19" fmla="*/ 46740 w 262680"/>
                    <a:gd name="connsiteY19" fmla="*/ 102620 h 219464"/>
                    <a:gd name="connsiteX20" fmla="*/ 151899 w 262680"/>
                    <a:gd name="connsiteY20" fmla="*/ 9926 h 219464"/>
                    <a:gd name="connsiteX21" fmla="*/ 168060 w 262680"/>
                    <a:gd name="connsiteY21" fmla="*/ 3232 h 219464"/>
                    <a:gd name="connsiteX22" fmla="*/ 169427 w 262680"/>
                    <a:gd name="connsiteY22" fmla="*/ 3232 h 219464"/>
                    <a:gd name="connsiteX23" fmla="*/ 192282 w 262680"/>
                    <a:gd name="connsiteY23" fmla="*/ 26087 h 219464"/>
                    <a:gd name="connsiteX24" fmla="*/ 192282 w 262680"/>
                    <a:gd name="connsiteY24" fmla="*/ 49092 h 219464"/>
                    <a:gd name="connsiteX25" fmla="*/ 169427 w 262680"/>
                    <a:gd name="connsiteY25" fmla="*/ 71947 h 219464"/>
                    <a:gd name="connsiteX26" fmla="*/ 168060 w 262680"/>
                    <a:gd name="connsiteY26" fmla="*/ 71947 h 219464"/>
                    <a:gd name="connsiteX27" fmla="*/ 145205 w 262680"/>
                    <a:gd name="connsiteY27" fmla="*/ 49092 h 219464"/>
                    <a:gd name="connsiteX28" fmla="*/ 145205 w 262680"/>
                    <a:gd name="connsiteY28" fmla="*/ 26087 h 219464"/>
                    <a:gd name="connsiteX29" fmla="*/ 151899 w 262680"/>
                    <a:gd name="connsiteY29" fmla="*/ 9926 h 219464"/>
                    <a:gd name="connsiteX30" fmla="*/ 81291 w 262680"/>
                    <a:gd name="connsiteY30" fmla="*/ 6694 h 219464"/>
                    <a:gd name="connsiteX31" fmla="*/ 97452 w 262680"/>
                    <a:gd name="connsiteY31" fmla="*/ 0 h 219464"/>
                    <a:gd name="connsiteX32" fmla="*/ 98820 w 262680"/>
                    <a:gd name="connsiteY32" fmla="*/ 0 h 219464"/>
                    <a:gd name="connsiteX33" fmla="*/ 121675 w 262680"/>
                    <a:gd name="connsiteY33" fmla="*/ 22855 h 219464"/>
                    <a:gd name="connsiteX34" fmla="*/ 121675 w 262680"/>
                    <a:gd name="connsiteY34" fmla="*/ 45860 h 219464"/>
                    <a:gd name="connsiteX35" fmla="*/ 98820 w 262680"/>
                    <a:gd name="connsiteY35" fmla="*/ 68715 h 219464"/>
                    <a:gd name="connsiteX36" fmla="*/ 97452 w 262680"/>
                    <a:gd name="connsiteY36" fmla="*/ 68715 h 219464"/>
                    <a:gd name="connsiteX37" fmla="*/ 74597 w 262680"/>
                    <a:gd name="connsiteY37" fmla="*/ 45860 h 219464"/>
                    <a:gd name="connsiteX38" fmla="*/ 74597 w 262680"/>
                    <a:gd name="connsiteY38" fmla="*/ 22855 h 219464"/>
                    <a:gd name="connsiteX39" fmla="*/ 81291 w 262680"/>
                    <a:gd name="connsiteY39" fmla="*/ 6694 h 219464"/>
                    <a:gd name="connsiteX40" fmla="*/ 19478 w 262680"/>
                    <a:gd name="connsiteY40" fmla="*/ 12325 h 219464"/>
                    <a:gd name="connsiteX41" fmla="*/ 20831 w 262680"/>
                    <a:gd name="connsiteY41" fmla="*/ 12123 h 219464"/>
                    <a:gd name="connsiteX42" fmla="*/ 46814 w 262680"/>
                    <a:gd name="connsiteY42" fmla="*/ 31347 h 219464"/>
                    <a:gd name="connsiteX43" fmla="*/ 50216 w 262680"/>
                    <a:gd name="connsiteY43" fmla="*/ 54099 h 219464"/>
                    <a:gd name="connsiteX44" fmla="*/ 30992 w 262680"/>
                    <a:gd name="connsiteY44" fmla="*/ 80083 h 219464"/>
                    <a:gd name="connsiteX45" fmla="*/ 29639 w 262680"/>
                    <a:gd name="connsiteY45" fmla="*/ 80285 h 219464"/>
                    <a:gd name="connsiteX46" fmla="*/ 3656 w 262680"/>
                    <a:gd name="connsiteY46" fmla="*/ 61061 h 219464"/>
                    <a:gd name="connsiteX47" fmla="*/ 254 w 262680"/>
                    <a:gd name="connsiteY47" fmla="*/ 38309 h 219464"/>
                    <a:gd name="connsiteX48" fmla="*/ 19478 w 262680"/>
                    <a:gd name="connsiteY48" fmla="*/ 12325 h 2194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</a:cxnLst>
                  <a:rect l="l" t="t" r="r" b="b"/>
                  <a:pathLst>
                    <a:path w="262680" h="219464">
                      <a:moveTo>
                        <a:pt x="225532" y="25624"/>
                      </a:moveTo>
                      <a:cubicBezTo>
                        <a:pt x="230353" y="22311"/>
                        <a:pt x="236437" y="20837"/>
                        <a:pt x="242642" y="21987"/>
                      </a:cubicBezTo>
                      <a:lnTo>
                        <a:pt x="243988" y="22237"/>
                      </a:lnTo>
                      <a:cubicBezTo>
                        <a:pt x="256398" y="24537"/>
                        <a:pt x="264594" y="36464"/>
                        <a:pt x="262293" y="48875"/>
                      </a:cubicBezTo>
                      <a:lnTo>
                        <a:pt x="258100" y="71494"/>
                      </a:lnTo>
                      <a:cubicBezTo>
                        <a:pt x="255799" y="83905"/>
                        <a:pt x="243872" y="92101"/>
                        <a:pt x="231462" y="89800"/>
                      </a:cubicBezTo>
                      <a:lnTo>
                        <a:pt x="230116" y="89551"/>
                      </a:lnTo>
                      <a:cubicBezTo>
                        <a:pt x="217706" y="87250"/>
                        <a:pt x="209510" y="75323"/>
                        <a:pt x="211811" y="62913"/>
                      </a:cubicBezTo>
                      <a:lnTo>
                        <a:pt x="216004" y="40293"/>
                      </a:lnTo>
                      <a:cubicBezTo>
                        <a:pt x="217154" y="34088"/>
                        <a:pt x="220712" y="28936"/>
                        <a:pt x="225532" y="25624"/>
                      </a:cubicBezTo>
                      <a:close/>
                      <a:moveTo>
                        <a:pt x="46740" y="102620"/>
                      </a:moveTo>
                      <a:cubicBezTo>
                        <a:pt x="53796" y="99636"/>
                        <a:pt x="61553" y="97986"/>
                        <a:pt x="69696" y="97986"/>
                      </a:cubicBezTo>
                      <a:lnTo>
                        <a:pt x="157948" y="97986"/>
                      </a:lnTo>
                      <a:cubicBezTo>
                        <a:pt x="190519" y="97986"/>
                        <a:pt x="216923" y="124390"/>
                        <a:pt x="216923" y="156961"/>
                      </a:cubicBezTo>
                      <a:lnTo>
                        <a:pt x="216923" y="160489"/>
                      </a:lnTo>
                      <a:cubicBezTo>
                        <a:pt x="216923" y="193060"/>
                        <a:pt x="190519" y="219464"/>
                        <a:pt x="157948" y="219464"/>
                      </a:cubicBezTo>
                      <a:lnTo>
                        <a:pt x="69696" y="219464"/>
                      </a:lnTo>
                      <a:cubicBezTo>
                        <a:pt x="37125" y="219464"/>
                        <a:pt x="10721" y="193060"/>
                        <a:pt x="10721" y="160489"/>
                      </a:cubicBezTo>
                      <a:lnTo>
                        <a:pt x="10721" y="156961"/>
                      </a:lnTo>
                      <a:cubicBezTo>
                        <a:pt x="10721" y="132533"/>
                        <a:pt x="25573" y="111573"/>
                        <a:pt x="46740" y="102620"/>
                      </a:cubicBezTo>
                      <a:close/>
                      <a:moveTo>
                        <a:pt x="151899" y="9926"/>
                      </a:moveTo>
                      <a:cubicBezTo>
                        <a:pt x="156035" y="5790"/>
                        <a:pt x="161749" y="3232"/>
                        <a:pt x="168060" y="3232"/>
                      </a:cubicBezTo>
                      <a:lnTo>
                        <a:pt x="169427" y="3232"/>
                      </a:lnTo>
                      <a:cubicBezTo>
                        <a:pt x="182049" y="3232"/>
                        <a:pt x="192282" y="13465"/>
                        <a:pt x="192282" y="26087"/>
                      </a:cubicBezTo>
                      <a:lnTo>
                        <a:pt x="192282" y="49092"/>
                      </a:lnTo>
                      <a:cubicBezTo>
                        <a:pt x="192282" y="61714"/>
                        <a:pt x="182049" y="71947"/>
                        <a:pt x="169427" y="71947"/>
                      </a:cubicBezTo>
                      <a:lnTo>
                        <a:pt x="168060" y="71947"/>
                      </a:lnTo>
                      <a:cubicBezTo>
                        <a:pt x="155438" y="71947"/>
                        <a:pt x="145205" y="61714"/>
                        <a:pt x="145205" y="49092"/>
                      </a:cubicBezTo>
                      <a:lnTo>
                        <a:pt x="145205" y="26087"/>
                      </a:lnTo>
                      <a:cubicBezTo>
                        <a:pt x="145205" y="19776"/>
                        <a:pt x="147763" y="14062"/>
                        <a:pt x="151899" y="9926"/>
                      </a:cubicBezTo>
                      <a:close/>
                      <a:moveTo>
                        <a:pt x="81291" y="6694"/>
                      </a:moveTo>
                      <a:cubicBezTo>
                        <a:pt x="85427" y="2558"/>
                        <a:pt x="91141" y="0"/>
                        <a:pt x="97452" y="0"/>
                      </a:cubicBezTo>
                      <a:lnTo>
                        <a:pt x="98820" y="0"/>
                      </a:lnTo>
                      <a:cubicBezTo>
                        <a:pt x="111442" y="0"/>
                        <a:pt x="121675" y="10233"/>
                        <a:pt x="121675" y="22855"/>
                      </a:cubicBezTo>
                      <a:lnTo>
                        <a:pt x="121675" y="45860"/>
                      </a:lnTo>
                      <a:cubicBezTo>
                        <a:pt x="121675" y="58482"/>
                        <a:pt x="111442" y="68715"/>
                        <a:pt x="98820" y="68715"/>
                      </a:cubicBezTo>
                      <a:lnTo>
                        <a:pt x="97452" y="68715"/>
                      </a:lnTo>
                      <a:cubicBezTo>
                        <a:pt x="84830" y="68715"/>
                        <a:pt x="74597" y="58482"/>
                        <a:pt x="74597" y="45860"/>
                      </a:cubicBezTo>
                      <a:lnTo>
                        <a:pt x="74597" y="22855"/>
                      </a:lnTo>
                      <a:cubicBezTo>
                        <a:pt x="74597" y="16544"/>
                        <a:pt x="77155" y="10830"/>
                        <a:pt x="81291" y="6694"/>
                      </a:cubicBezTo>
                      <a:close/>
                      <a:moveTo>
                        <a:pt x="19478" y="12325"/>
                      </a:moveTo>
                      <a:lnTo>
                        <a:pt x="20831" y="12123"/>
                      </a:lnTo>
                      <a:cubicBezTo>
                        <a:pt x="33314" y="10256"/>
                        <a:pt x="44948" y="18864"/>
                        <a:pt x="46814" y="31347"/>
                      </a:cubicBezTo>
                      <a:lnTo>
                        <a:pt x="50216" y="54099"/>
                      </a:lnTo>
                      <a:cubicBezTo>
                        <a:pt x="52083" y="66582"/>
                        <a:pt x="43475" y="78216"/>
                        <a:pt x="30992" y="80083"/>
                      </a:cubicBezTo>
                      <a:lnTo>
                        <a:pt x="29639" y="80285"/>
                      </a:lnTo>
                      <a:cubicBezTo>
                        <a:pt x="17156" y="82151"/>
                        <a:pt x="5522" y="73544"/>
                        <a:pt x="3656" y="61061"/>
                      </a:cubicBezTo>
                      <a:lnTo>
                        <a:pt x="254" y="38309"/>
                      </a:lnTo>
                      <a:cubicBezTo>
                        <a:pt x="-1612" y="25826"/>
                        <a:pt x="6995" y="14192"/>
                        <a:pt x="19478" y="12325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38100" cap="rnd" cmpd="sng" algn="ctr">
                  <a:noFill/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grpSp>
            <p:nvGrpSpPr>
              <p:cNvPr id="86" name="グループ化 85">
                <a:extLst>
                  <a:ext uri="{FF2B5EF4-FFF2-40B4-BE49-F238E27FC236}">
                    <a16:creationId xmlns:a16="http://schemas.microsoft.com/office/drawing/2014/main" id="{79AB1F84-8CBD-7A1F-7C96-33786E542A4E}"/>
                  </a:ext>
                </a:extLst>
              </p:cNvPr>
              <p:cNvGrpSpPr/>
              <p:nvPr/>
            </p:nvGrpSpPr>
            <p:grpSpPr>
              <a:xfrm>
                <a:off x="3794361" y="2438880"/>
                <a:ext cx="2006302" cy="2151213"/>
                <a:chOff x="4379059" y="1477798"/>
                <a:chExt cx="2006302" cy="2151213"/>
              </a:xfrm>
            </p:grpSpPr>
            <p:grpSp>
              <p:nvGrpSpPr>
                <p:cNvPr id="104" name="グループ化 103">
                  <a:extLst>
                    <a:ext uri="{FF2B5EF4-FFF2-40B4-BE49-F238E27FC236}">
                      <a16:creationId xmlns:a16="http://schemas.microsoft.com/office/drawing/2014/main" id="{D70F6395-D420-9243-782C-D79C1C574C80}"/>
                    </a:ext>
                  </a:extLst>
                </p:cNvPr>
                <p:cNvGrpSpPr/>
                <p:nvPr/>
              </p:nvGrpSpPr>
              <p:grpSpPr>
                <a:xfrm>
                  <a:off x="5147511" y="1477798"/>
                  <a:ext cx="204092" cy="169955"/>
                  <a:chOff x="5147511" y="1477798"/>
                  <a:chExt cx="204092" cy="169955"/>
                </a:xfrm>
              </p:grpSpPr>
              <p:sp>
                <p:nvSpPr>
                  <p:cNvPr id="107" name="二等辺三角形 125">
                    <a:extLst>
                      <a:ext uri="{FF2B5EF4-FFF2-40B4-BE49-F238E27FC236}">
                        <a16:creationId xmlns:a16="http://schemas.microsoft.com/office/drawing/2014/main" id="{FFD83158-96A8-C007-61DE-5DA594E0558C}"/>
                      </a:ext>
                    </a:extLst>
                  </p:cNvPr>
                  <p:cNvSpPr/>
                  <p:nvPr/>
                </p:nvSpPr>
                <p:spPr>
                  <a:xfrm rot="1257251" flipH="1">
                    <a:off x="5147511" y="1477798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08" name="二等辺三角形 125">
                    <a:extLst>
                      <a:ext uri="{FF2B5EF4-FFF2-40B4-BE49-F238E27FC236}">
                        <a16:creationId xmlns:a16="http://schemas.microsoft.com/office/drawing/2014/main" id="{AD581635-D03A-CCA6-FFA6-CB6B5A224BDC}"/>
                      </a:ext>
                    </a:extLst>
                  </p:cNvPr>
                  <p:cNvSpPr/>
                  <p:nvPr/>
                </p:nvSpPr>
                <p:spPr>
                  <a:xfrm rot="1800000" flipH="1">
                    <a:off x="5197517" y="1501609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09" name="二等辺三角形 125">
                    <a:extLst>
                      <a:ext uri="{FF2B5EF4-FFF2-40B4-BE49-F238E27FC236}">
                        <a16:creationId xmlns:a16="http://schemas.microsoft.com/office/drawing/2014/main" id="{D0B33A04-343F-59E6-3E30-5935C6C34486}"/>
                      </a:ext>
                    </a:extLst>
                  </p:cNvPr>
                  <p:cNvSpPr/>
                  <p:nvPr/>
                </p:nvSpPr>
                <p:spPr>
                  <a:xfrm rot="2051135" flipH="1">
                    <a:off x="5252286" y="1539712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  <p:sp>
                <p:nvSpPr>
                  <p:cNvPr id="110" name="二等辺三角形 125">
                    <a:extLst>
                      <a:ext uri="{FF2B5EF4-FFF2-40B4-BE49-F238E27FC236}">
                        <a16:creationId xmlns:a16="http://schemas.microsoft.com/office/drawing/2014/main" id="{8712A574-BF65-85FB-BE78-BE5D97C93EAD}"/>
                      </a:ext>
                    </a:extLst>
                  </p:cNvPr>
                  <p:cNvSpPr/>
                  <p:nvPr/>
                </p:nvSpPr>
                <p:spPr>
                  <a:xfrm rot="2418469" flipH="1">
                    <a:off x="5295148" y="1575430"/>
                    <a:ext cx="56455" cy="72323"/>
                  </a:xfrm>
                  <a:custGeom>
                    <a:avLst/>
                    <a:gdLst>
                      <a:gd name="connsiteX0" fmla="*/ 0 w 150850"/>
                      <a:gd name="connsiteY0" fmla="*/ 171518 h 171518"/>
                      <a:gd name="connsiteX1" fmla="*/ 75425 w 150850"/>
                      <a:gd name="connsiteY1" fmla="*/ 0 h 171518"/>
                      <a:gd name="connsiteX2" fmla="*/ 150850 w 150850"/>
                      <a:gd name="connsiteY2" fmla="*/ 171518 h 171518"/>
                      <a:gd name="connsiteX3" fmla="*/ 0 w 150850"/>
                      <a:gd name="connsiteY3" fmla="*/ 171518 h 171518"/>
                      <a:gd name="connsiteX0" fmla="*/ 0 w 150850"/>
                      <a:gd name="connsiteY0" fmla="*/ 171554 h 171554"/>
                      <a:gd name="connsiteX1" fmla="*/ 75425 w 150850"/>
                      <a:gd name="connsiteY1" fmla="*/ 36 h 171554"/>
                      <a:gd name="connsiteX2" fmla="*/ 150850 w 150850"/>
                      <a:gd name="connsiteY2" fmla="*/ 171554 h 171554"/>
                      <a:gd name="connsiteX3" fmla="*/ 0 w 150850"/>
                      <a:gd name="connsiteY3" fmla="*/ 171554 h 17155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50850" h="171554">
                        <a:moveTo>
                          <a:pt x="0" y="171554"/>
                        </a:moveTo>
                        <a:cubicBezTo>
                          <a:pt x="25142" y="114381"/>
                          <a:pt x="52664" y="-2368"/>
                          <a:pt x="75425" y="36"/>
                        </a:cubicBezTo>
                        <a:cubicBezTo>
                          <a:pt x="98186" y="2440"/>
                          <a:pt x="125708" y="114381"/>
                          <a:pt x="150850" y="171554"/>
                        </a:cubicBezTo>
                        <a:lnTo>
                          <a:pt x="0" y="171554"/>
                        </a:lnTo>
                        <a:close/>
                      </a:path>
                    </a:pathLst>
                  </a:custGeom>
                  <a:solidFill>
                    <a:sysClr val="window" lastClr="FFFFFF">
                      <a:lumMod val="65000"/>
                    </a:sysClr>
                  </a:solidFill>
                  <a:ln w="19050" cap="rnd" cmpd="sng" algn="ctr">
                    <a:solidFill>
                      <a:sysClr val="window" lastClr="FFFFFF">
                        <a:lumMod val="50000"/>
                      </a:sysClr>
                    </a:solidFill>
                    <a:prstDash val="solid"/>
                    <a:round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4572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 panose="020F0502020204030204"/>
                      <a:ea typeface="游ゴシック" panose="020B0400000000000000" pitchFamily="50" charset="-128"/>
                      <a:cs typeface="+mn-cs"/>
                    </a:endParaRPr>
                  </a:p>
                </p:txBody>
              </p:sp>
            </p:grpSp>
            <p:sp>
              <p:nvSpPr>
                <p:cNvPr id="105" name="フリーフォーム: 図形 104">
                  <a:extLst>
                    <a:ext uri="{FF2B5EF4-FFF2-40B4-BE49-F238E27FC236}">
                      <a16:creationId xmlns:a16="http://schemas.microsoft.com/office/drawing/2014/main" id="{016A83AC-1D7F-6232-B284-6B652CE3EDEE}"/>
                    </a:ext>
                  </a:extLst>
                </p:cNvPr>
                <p:cNvSpPr/>
                <p:nvPr/>
              </p:nvSpPr>
              <p:spPr>
                <a:xfrm rot="1546237">
                  <a:off x="4379059" y="1738412"/>
                  <a:ext cx="2006302" cy="1890599"/>
                </a:xfrm>
                <a:custGeom>
                  <a:avLst/>
                  <a:gdLst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519543 w 2054328"/>
                    <a:gd name="connsiteY15" fmla="*/ 42806 h 1746769"/>
                    <a:gd name="connsiteX16" fmla="*/ 161076 w 2054328"/>
                    <a:gd name="connsiteY16" fmla="*/ 138857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519543 w 2054328"/>
                    <a:gd name="connsiteY14" fmla="*/ 42806 h 1746769"/>
                    <a:gd name="connsiteX15" fmla="*/ 161076 w 2054328"/>
                    <a:gd name="connsiteY15" fmla="*/ 138857 h 1746769"/>
                    <a:gd name="connsiteX16" fmla="*/ 191394 w 2054328"/>
                    <a:gd name="connsiteY16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61076 w 2054328"/>
                    <a:gd name="connsiteY14" fmla="*/ 138857 h 1746769"/>
                    <a:gd name="connsiteX15" fmla="*/ 191394 w 2054328"/>
                    <a:gd name="connsiteY15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61077 w 2054328"/>
                    <a:gd name="connsiteY13" fmla="*/ 138857 h 1746769"/>
                    <a:gd name="connsiteX14" fmla="*/ 191394 w 2054328"/>
                    <a:gd name="connsiteY14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0 w 2054328"/>
                    <a:gd name="connsiteY12" fmla="*/ 876591 h 1746769"/>
                    <a:gd name="connsiteX13" fmla="*/ 191394 w 2054328"/>
                    <a:gd name="connsiteY13" fmla="*/ 0 h 1746769"/>
                    <a:gd name="connsiteX0" fmla="*/ 194092 w 2057026"/>
                    <a:gd name="connsiteY0" fmla="*/ 0 h 1746769"/>
                    <a:gd name="connsiteX1" fmla="*/ 576884 w 2057026"/>
                    <a:gd name="connsiteY1" fmla="*/ 0 h 1746769"/>
                    <a:gd name="connsiteX2" fmla="*/ 768280 w 2057026"/>
                    <a:gd name="connsiteY2" fmla="*/ 876593 h 1746769"/>
                    <a:gd name="connsiteX3" fmla="*/ 765792 w 2057026"/>
                    <a:gd name="connsiteY3" fmla="*/ 876593 h 1746769"/>
                    <a:gd name="connsiteX4" fmla="*/ 778978 w 2057026"/>
                    <a:gd name="connsiteY4" fmla="*/ 897494 h 1746769"/>
                    <a:gd name="connsiteX5" fmla="*/ 1136113 w 2057026"/>
                    <a:gd name="connsiteY5" fmla="*/ 1017255 h 1746769"/>
                    <a:gd name="connsiteX6" fmla="*/ 1871287 w 2057026"/>
                    <a:gd name="connsiteY6" fmla="*/ 820266 h 1746769"/>
                    <a:gd name="connsiteX7" fmla="*/ 2057026 w 2057026"/>
                    <a:gd name="connsiteY7" fmla="*/ 1513453 h 1746769"/>
                    <a:gd name="connsiteX8" fmla="*/ 1321852 w 2057026"/>
                    <a:gd name="connsiteY8" fmla="*/ 1710443 h 1746769"/>
                    <a:gd name="connsiteX9" fmla="*/ 25596 w 2057026"/>
                    <a:gd name="connsiteY9" fmla="*/ 962049 h 1746769"/>
                    <a:gd name="connsiteX10" fmla="*/ 2698 w 2057026"/>
                    <a:gd name="connsiteY10" fmla="*/ 876592 h 1746769"/>
                    <a:gd name="connsiteX11" fmla="*/ 2698 w 2057026"/>
                    <a:gd name="connsiteY11" fmla="*/ 876592 h 1746769"/>
                    <a:gd name="connsiteX12" fmla="*/ 2698 w 2057026"/>
                    <a:gd name="connsiteY12" fmla="*/ 876591 h 1746769"/>
                    <a:gd name="connsiteX13" fmla="*/ 194092 w 2057026"/>
                    <a:gd name="connsiteY13" fmla="*/ 0 h 1746769"/>
                    <a:gd name="connsiteX0" fmla="*/ 194745 w 2057679"/>
                    <a:gd name="connsiteY0" fmla="*/ 0 h 1746769"/>
                    <a:gd name="connsiteX1" fmla="*/ 577537 w 2057679"/>
                    <a:gd name="connsiteY1" fmla="*/ 0 h 1746769"/>
                    <a:gd name="connsiteX2" fmla="*/ 768933 w 2057679"/>
                    <a:gd name="connsiteY2" fmla="*/ 876593 h 1746769"/>
                    <a:gd name="connsiteX3" fmla="*/ 766445 w 2057679"/>
                    <a:gd name="connsiteY3" fmla="*/ 876593 h 1746769"/>
                    <a:gd name="connsiteX4" fmla="*/ 779631 w 2057679"/>
                    <a:gd name="connsiteY4" fmla="*/ 897494 h 1746769"/>
                    <a:gd name="connsiteX5" fmla="*/ 1136766 w 2057679"/>
                    <a:gd name="connsiteY5" fmla="*/ 1017255 h 1746769"/>
                    <a:gd name="connsiteX6" fmla="*/ 1871940 w 2057679"/>
                    <a:gd name="connsiteY6" fmla="*/ 820266 h 1746769"/>
                    <a:gd name="connsiteX7" fmla="*/ 2057679 w 2057679"/>
                    <a:gd name="connsiteY7" fmla="*/ 1513453 h 1746769"/>
                    <a:gd name="connsiteX8" fmla="*/ 1322505 w 2057679"/>
                    <a:gd name="connsiteY8" fmla="*/ 1710443 h 1746769"/>
                    <a:gd name="connsiteX9" fmla="*/ 26249 w 2057679"/>
                    <a:gd name="connsiteY9" fmla="*/ 962049 h 1746769"/>
                    <a:gd name="connsiteX10" fmla="*/ 3351 w 2057679"/>
                    <a:gd name="connsiteY10" fmla="*/ 876592 h 1746769"/>
                    <a:gd name="connsiteX11" fmla="*/ 3351 w 2057679"/>
                    <a:gd name="connsiteY11" fmla="*/ 876592 h 1746769"/>
                    <a:gd name="connsiteX12" fmla="*/ 3351 w 2057679"/>
                    <a:gd name="connsiteY12" fmla="*/ 876591 h 1746769"/>
                    <a:gd name="connsiteX13" fmla="*/ 194745 w 2057679"/>
                    <a:gd name="connsiteY13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0 w 2054328"/>
                    <a:gd name="connsiteY11" fmla="*/ 876592 h 1746769"/>
                    <a:gd name="connsiteX12" fmla="*/ 191394 w 2054328"/>
                    <a:gd name="connsiteY12" fmla="*/ 0 h 1746769"/>
                    <a:gd name="connsiteX0" fmla="*/ 191394 w 2054328"/>
                    <a:gd name="connsiteY0" fmla="*/ 0 h 1746769"/>
                    <a:gd name="connsiteX1" fmla="*/ 574186 w 2054328"/>
                    <a:gd name="connsiteY1" fmla="*/ 0 h 1746769"/>
                    <a:gd name="connsiteX2" fmla="*/ 765582 w 2054328"/>
                    <a:gd name="connsiteY2" fmla="*/ 876593 h 1746769"/>
                    <a:gd name="connsiteX3" fmla="*/ 763094 w 2054328"/>
                    <a:gd name="connsiteY3" fmla="*/ 876593 h 1746769"/>
                    <a:gd name="connsiteX4" fmla="*/ 776280 w 2054328"/>
                    <a:gd name="connsiteY4" fmla="*/ 897494 h 1746769"/>
                    <a:gd name="connsiteX5" fmla="*/ 1133415 w 2054328"/>
                    <a:gd name="connsiteY5" fmla="*/ 1017255 h 1746769"/>
                    <a:gd name="connsiteX6" fmla="*/ 1868589 w 2054328"/>
                    <a:gd name="connsiteY6" fmla="*/ 820266 h 1746769"/>
                    <a:gd name="connsiteX7" fmla="*/ 2054328 w 2054328"/>
                    <a:gd name="connsiteY7" fmla="*/ 1513453 h 1746769"/>
                    <a:gd name="connsiteX8" fmla="*/ 1319154 w 2054328"/>
                    <a:gd name="connsiteY8" fmla="*/ 1710443 h 1746769"/>
                    <a:gd name="connsiteX9" fmla="*/ 22898 w 2054328"/>
                    <a:gd name="connsiteY9" fmla="*/ 962049 h 1746769"/>
                    <a:gd name="connsiteX10" fmla="*/ 0 w 2054328"/>
                    <a:gd name="connsiteY10" fmla="*/ 876592 h 1746769"/>
                    <a:gd name="connsiteX11" fmla="*/ 191394 w 2054328"/>
                    <a:gd name="connsiteY11" fmla="*/ 0 h 1746769"/>
                    <a:gd name="connsiteX0" fmla="*/ 168496 w 2031430"/>
                    <a:gd name="connsiteY0" fmla="*/ 0 h 1746769"/>
                    <a:gd name="connsiteX1" fmla="*/ 551288 w 2031430"/>
                    <a:gd name="connsiteY1" fmla="*/ 0 h 1746769"/>
                    <a:gd name="connsiteX2" fmla="*/ 742684 w 2031430"/>
                    <a:gd name="connsiteY2" fmla="*/ 876593 h 1746769"/>
                    <a:gd name="connsiteX3" fmla="*/ 740196 w 2031430"/>
                    <a:gd name="connsiteY3" fmla="*/ 876593 h 1746769"/>
                    <a:gd name="connsiteX4" fmla="*/ 753382 w 2031430"/>
                    <a:gd name="connsiteY4" fmla="*/ 897494 h 1746769"/>
                    <a:gd name="connsiteX5" fmla="*/ 1110517 w 2031430"/>
                    <a:gd name="connsiteY5" fmla="*/ 1017255 h 1746769"/>
                    <a:gd name="connsiteX6" fmla="*/ 1845691 w 2031430"/>
                    <a:gd name="connsiteY6" fmla="*/ 820266 h 1746769"/>
                    <a:gd name="connsiteX7" fmla="*/ 2031430 w 2031430"/>
                    <a:gd name="connsiteY7" fmla="*/ 1513453 h 1746769"/>
                    <a:gd name="connsiteX8" fmla="*/ 1296256 w 2031430"/>
                    <a:gd name="connsiteY8" fmla="*/ 1710443 h 1746769"/>
                    <a:gd name="connsiteX9" fmla="*/ 0 w 2031430"/>
                    <a:gd name="connsiteY9" fmla="*/ 962049 h 1746769"/>
                    <a:gd name="connsiteX10" fmla="*/ 168496 w 2031430"/>
                    <a:gd name="connsiteY10" fmla="*/ 0 h 1746769"/>
                    <a:gd name="connsiteX0" fmla="*/ 182148 w 2045082"/>
                    <a:gd name="connsiteY0" fmla="*/ 0 h 1746769"/>
                    <a:gd name="connsiteX1" fmla="*/ 564940 w 2045082"/>
                    <a:gd name="connsiteY1" fmla="*/ 0 h 1746769"/>
                    <a:gd name="connsiteX2" fmla="*/ 756336 w 2045082"/>
                    <a:gd name="connsiteY2" fmla="*/ 876593 h 1746769"/>
                    <a:gd name="connsiteX3" fmla="*/ 753848 w 2045082"/>
                    <a:gd name="connsiteY3" fmla="*/ 876593 h 1746769"/>
                    <a:gd name="connsiteX4" fmla="*/ 767034 w 2045082"/>
                    <a:gd name="connsiteY4" fmla="*/ 897494 h 1746769"/>
                    <a:gd name="connsiteX5" fmla="*/ 1124169 w 2045082"/>
                    <a:gd name="connsiteY5" fmla="*/ 1017255 h 1746769"/>
                    <a:gd name="connsiteX6" fmla="*/ 1859343 w 2045082"/>
                    <a:gd name="connsiteY6" fmla="*/ 820266 h 1746769"/>
                    <a:gd name="connsiteX7" fmla="*/ 2045082 w 2045082"/>
                    <a:gd name="connsiteY7" fmla="*/ 1513453 h 1746769"/>
                    <a:gd name="connsiteX8" fmla="*/ 1309908 w 2045082"/>
                    <a:gd name="connsiteY8" fmla="*/ 1710443 h 1746769"/>
                    <a:gd name="connsiteX9" fmla="*/ 13652 w 2045082"/>
                    <a:gd name="connsiteY9" fmla="*/ 962049 h 1746769"/>
                    <a:gd name="connsiteX10" fmla="*/ 182148 w 2045082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54016 w 2045250"/>
                    <a:gd name="connsiteY3" fmla="*/ 876593 h 1746769"/>
                    <a:gd name="connsiteX4" fmla="*/ 767202 w 2045250"/>
                    <a:gd name="connsiteY4" fmla="*/ 897494 h 1746769"/>
                    <a:gd name="connsiteX5" fmla="*/ 1124337 w 2045250"/>
                    <a:gd name="connsiteY5" fmla="*/ 1017255 h 1746769"/>
                    <a:gd name="connsiteX6" fmla="*/ 1859511 w 2045250"/>
                    <a:gd name="connsiteY6" fmla="*/ 820266 h 1746769"/>
                    <a:gd name="connsiteX7" fmla="*/ 2045250 w 2045250"/>
                    <a:gd name="connsiteY7" fmla="*/ 1513453 h 1746769"/>
                    <a:gd name="connsiteX8" fmla="*/ 1310076 w 2045250"/>
                    <a:gd name="connsiteY8" fmla="*/ 1710443 h 1746769"/>
                    <a:gd name="connsiteX9" fmla="*/ 13820 w 2045250"/>
                    <a:gd name="connsiteY9" fmla="*/ 962049 h 1746769"/>
                    <a:gd name="connsiteX10" fmla="*/ 182316 w 2045250"/>
                    <a:gd name="connsiteY10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56504 w 2045250"/>
                    <a:gd name="connsiteY2" fmla="*/ 876593 h 1746769"/>
                    <a:gd name="connsiteX3" fmla="*/ 767202 w 2045250"/>
                    <a:gd name="connsiteY3" fmla="*/ 897494 h 1746769"/>
                    <a:gd name="connsiteX4" fmla="*/ 1124337 w 2045250"/>
                    <a:gd name="connsiteY4" fmla="*/ 1017255 h 1746769"/>
                    <a:gd name="connsiteX5" fmla="*/ 1859511 w 2045250"/>
                    <a:gd name="connsiteY5" fmla="*/ 820266 h 1746769"/>
                    <a:gd name="connsiteX6" fmla="*/ 2045250 w 2045250"/>
                    <a:gd name="connsiteY6" fmla="*/ 1513453 h 1746769"/>
                    <a:gd name="connsiteX7" fmla="*/ 1310076 w 2045250"/>
                    <a:gd name="connsiteY7" fmla="*/ 1710443 h 1746769"/>
                    <a:gd name="connsiteX8" fmla="*/ 13820 w 2045250"/>
                    <a:gd name="connsiteY8" fmla="*/ 962049 h 1746769"/>
                    <a:gd name="connsiteX9" fmla="*/ 182316 w 2045250"/>
                    <a:gd name="connsiteY9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2316 w 2045250"/>
                    <a:gd name="connsiteY0" fmla="*/ 0 h 1746769"/>
                    <a:gd name="connsiteX1" fmla="*/ 565108 w 2045250"/>
                    <a:gd name="connsiteY1" fmla="*/ 0 h 1746769"/>
                    <a:gd name="connsiteX2" fmla="*/ 767202 w 2045250"/>
                    <a:gd name="connsiteY2" fmla="*/ 897494 h 1746769"/>
                    <a:gd name="connsiteX3" fmla="*/ 1124337 w 2045250"/>
                    <a:gd name="connsiteY3" fmla="*/ 1017255 h 1746769"/>
                    <a:gd name="connsiteX4" fmla="*/ 1859511 w 2045250"/>
                    <a:gd name="connsiteY4" fmla="*/ 820266 h 1746769"/>
                    <a:gd name="connsiteX5" fmla="*/ 2045250 w 2045250"/>
                    <a:gd name="connsiteY5" fmla="*/ 1513453 h 1746769"/>
                    <a:gd name="connsiteX6" fmla="*/ 1310076 w 2045250"/>
                    <a:gd name="connsiteY6" fmla="*/ 1710443 h 1746769"/>
                    <a:gd name="connsiteX7" fmla="*/ 13820 w 2045250"/>
                    <a:gd name="connsiteY7" fmla="*/ 962049 h 1746769"/>
                    <a:gd name="connsiteX8" fmla="*/ 182316 w 2045250"/>
                    <a:gd name="connsiteY8" fmla="*/ 0 h 1746769"/>
                    <a:gd name="connsiteX0" fmla="*/ 184315 w 2047249"/>
                    <a:gd name="connsiteY0" fmla="*/ 0 h 1746769"/>
                    <a:gd name="connsiteX1" fmla="*/ 567107 w 2047249"/>
                    <a:gd name="connsiteY1" fmla="*/ 0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0 h 1746769"/>
                    <a:gd name="connsiteX1" fmla="*/ 567933 w 2047249"/>
                    <a:gd name="connsiteY1" fmla="*/ 49084 h 1746769"/>
                    <a:gd name="connsiteX2" fmla="*/ 769201 w 2047249"/>
                    <a:gd name="connsiteY2" fmla="*/ 897494 h 1746769"/>
                    <a:gd name="connsiteX3" fmla="*/ 1126336 w 2047249"/>
                    <a:gd name="connsiteY3" fmla="*/ 1017255 h 1746769"/>
                    <a:gd name="connsiteX4" fmla="*/ 1861510 w 2047249"/>
                    <a:gd name="connsiteY4" fmla="*/ 820266 h 1746769"/>
                    <a:gd name="connsiteX5" fmla="*/ 2047249 w 2047249"/>
                    <a:gd name="connsiteY5" fmla="*/ 1513453 h 1746769"/>
                    <a:gd name="connsiteX6" fmla="*/ 1312075 w 2047249"/>
                    <a:gd name="connsiteY6" fmla="*/ 1710443 h 1746769"/>
                    <a:gd name="connsiteX7" fmla="*/ 15819 w 2047249"/>
                    <a:gd name="connsiteY7" fmla="*/ 962049 h 1746769"/>
                    <a:gd name="connsiteX8" fmla="*/ 184315 w 2047249"/>
                    <a:gd name="connsiteY8" fmla="*/ 0 h 1746769"/>
                    <a:gd name="connsiteX0" fmla="*/ 184315 w 2047249"/>
                    <a:gd name="connsiteY0" fmla="*/ 90341 h 1837110"/>
                    <a:gd name="connsiteX1" fmla="*/ 408220 w 2047249"/>
                    <a:gd name="connsiteY1" fmla="*/ 458 h 1837110"/>
                    <a:gd name="connsiteX2" fmla="*/ 567933 w 2047249"/>
                    <a:gd name="connsiteY2" fmla="*/ 139425 h 1837110"/>
                    <a:gd name="connsiteX3" fmla="*/ 769201 w 2047249"/>
                    <a:gd name="connsiteY3" fmla="*/ 987835 h 1837110"/>
                    <a:gd name="connsiteX4" fmla="*/ 1126336 w 2047249"/>
                    <a:gd name="connsiteY4" fmla="*/ 1107596 h 1837110"/>
                    <a:gd name="connsiteX5" fmla="*/ 1861510 w 2047249"/>
                    <a:gd name="connsiteY5" fmla="*/ 910607 h 1837110"/>
                    <a:gd name="connsiteX6" fmla="*/ 2047249 w 2047249"/>
                    <a:gd name="connsiteY6" fmla="*/ 1603794 h 1837110"/>
                    <a:gd name="connsiteX7" fmla="*/ 1312075 w 2047249"/>
                    <a:gd name="connsiteY7" fmla="*/ 1800784 h 1837110"/>
                    <a:gd name="connsiteX8" fmla="*/ 15819 w 2047249"/>
                    <a:gd name="connsiteY8" fmla="*/ 1052390 h 1837110"/>
                    <a:gd name="connsiteX9" fmla="*/ 184315 w 2047249"/>
                    <a:gd name="connsiteY9" fmla="*/ 90341 h 1837110"/>
                    <a:gd name="connsiteX0" fmla="*/ 184315 w 2047249"/>
                    <a:gd name="connsiteY0" fmla="*/ 91450 h 1838219"/>
                    <a:gd name="connsiteX1" fmla="*/ 408220 w 2047249"/>
                    <a:gd name="connsiteY1" fmla="*/ 1567 h 1838219"/>
                    <a:gd name="connsiteX2" fmla="*/ 567933 w 2047249"/>
                    <a:gd name="connsiteY2" fmla="*/ 140534 h 1838219"/>
                    <a:gd name="connsiteX3" fmla="*/ 769201 w 2047249"/>
                    <a:gd name="connsiteY3" fmla="*/ 988944 h 1838219"/>
                    <a:gd name="connsiteX4" fmla="*/ 1126336 w 2047249"/>
                    <a:gd name="connsiteY4" fmla="*/ 1108705 h 1838219"/>
                    <a:gd name="connsiteX5" fmla="*/ 1861510 w 2047249"/>
                    <a:gd name="connsiteY5" fmla="*/ 911716 h 1838219"/>
                    <a:gd name="connsiteX6" fmla="*/ 2047249 w 2047249"/>
                    <a:gd name="connsiteY6" fmla="*/ 1604903 h 1838219"/>
                    <a:gd name="connsiteX7" fmla="*/ 1312075 w 2047249"/>
                    <a:gd name="connsiteY7" fmla="*/ 1801893 h 1838219"/>
                    <a:gd name="connsiteX8" fmla="*/ 15819 w 2047249"/>
                    <a:gd name="connsiteY8" fmla="*/ 1053499 h 1838219"/>
                    <a:gd name="connsiteX9" fmla="*/ 184315 w 2047249"/>
                    <a:gd name="connsiteY9" fmla="*/ 91450 h 1838219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1695 w 2044629"/>
                    <a:gd name="connsiteY0" fmla="*/ 93391 h 1840160"/>
                    <a:gd name="connsiteX1" fmla="*/ 405600 w 2044629"/>
                    <a:gd name="connsiteY1" fmla="*/ 3508 h 1840160"/>
                    <a:gd name="connsiteX2" fmla="*/ 565313 w 2044629"/>
                    <a:gd name="connsiteY2" fmla="*/ 142475 h 1840160"/>
                    <a:gd name="connsiteX3" fmla="*/ 766581 w 2044629"/>
                    <a:gd name="connsiteY3" fmla="*/ 990885 h 1840160"/>
                    <a:gd name="connsiteX4" fmla="*/ 1123716 w 2044629"/>
                    <a:gd name="connsiteY4" fmla="*/ 1110646 h 1840160"/>
                    <a:gd name="connsiteX5" fmla="*/ 1858890 w 2044629"/>
                    <a:gd name="connsiteY5" fmla="*/ 913657 h 1840160"/>
                    <a:gd name="connsiteX6" fmla="*/ 2044629 w 2044629"/>
                    <a:gd name="connsiteY6" fmla="*/ 1606844 h 1840160"/>
                    <a:gd name="connsiteX7" fmla="*/ 1309455 w 2044629"/>
                    <a:gd name="connsiteY7" fmla="*/ 1803834 h 1840160"/>
                    <a:gd name="connsiteX8" fmla="*/ 13199 w 2044629"/>
                    <a:gd name="connsiteY8" fmla="*/ 1055440 h 1840160"/>
                    <a:gd name="connsiteX9" fmla="*/ 181695 w 2044629"/>
                    <a:gd name="connsiteY9" fmla="*/ 93391 h 1840160"/>
                    <a:gd name="connsiteX0" fmla="*/ 182870 w 2045804"/>
                    <a:gd name="connsiteY0" fmla="*/ 159250 h 1906019"/>
                    <a:gd name="connsiteX1" fmla="*/ 423890 w 2045804"/>
                    <a:gd name="connsiteY1" fmla="*/ 9874 h 1906019"/>
                    <a:gd name="connsiteX2" fmla="*/ 566488 w 2045804"/>
                    <a:gd name="connsiteY2" fmla="*/ 208334 h 1906019"/>
                    <a:gd name="connsiteX3" fmla="*/ 767756 w 2045804"/>
                    <a:gd name="connsiteY3" fmla="*/ 1056744 h 1906019"/>
                    <a:gd name="connsiteX4" fmla="*/ 1124891 w 2045804"/>
                    <a:gd name="connsiteY4" fmla="*/ 1176505 h 1906019"/>
                    <a:gd name="connsiteX5" fmla="*/ 1860065 w 2045804"/>
                    <a:gd name="connsiteY5" fmla="*/ 979516 h 1906019"/>
                    <a:gd name="connsiteX6" fmla="*/ 2045804 w 2045804"/>
                    <a:gd name="connsiteY6" fmla="*/ 1672703 h 1906019"/>
                    <a:gd name="connsiteX7" fmla="*/ 1310630 w 2045804"/>
                    <a:gd name="connsiteY7" fmla="*/ 1869693 h 1906019"/>
                    <a:gd name="connsiteX8" fmla="*/ 14374 w 2045804"/>
                    <a:gd name="connsiteY8" fmla="*/ 1121299 h 1906019"/>
                    <a:gd name="connsiteX9" fmla="*/ 182870 w 2045804"/>
                    <a:gd name="connsiteY9" fmla="*/ 159250 h 1906019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70 w 2045804"/>
                    <a:gd name="connsiteY0" fmla="*/ 157295 h 1904064"/>
                    <a:gd name="connsiteX1" fmla="*/ 423890 w 2045804"/>
                    <a:gd name="connsiteY1" fmla="*/ 7919 h 1904064"/>
                    <a:gd name="connsiteX2" fmla="*/ 566488 w 2045804"/>
                    <a:gd name="connsiteY2" fmla="*/ 206379 h 1904064"/>
                    <a:gd name="connsiteX3" fmla="*/ 767756 w 2045804"/>
                    <a:gd name="connsiteY3" fmla="*/ 1054789 h 1904064"/>
                    <a:gd name="connsiteX4" fmla="*/ 1124891 w 2045804"/>
                    <a:gd name="connsiteY4" fmla="*/ 1174550 h 1904064"/>
                    <a:gd name="connsiteX5" fmla="*/ 1860065 w 2045804"/>
                    <a:gd name="connsiteY5" fmla="*/ 977561 h 1904064"/>
                    <a:gd name="connsiteX6" fmla="*/ 2045804 w 2045804"/>
                    <a:gd name="connsiteY6" fmla="*/ 1670748 h 1904064"/>
                    <a:gd name="connsiteX7" fmla="*/ 1310630 w 2045804"/>
                    <a:gd name="connsiteY7" fmla="*/ 1867738 h 1904064"/>
                    <a:gd name="connsiteX8" fmla="*/ 14374 w 2045804"/>
                    <a:gd name="connsiteY8" fmla="*/ 1119344 h 1904064"/>
                    <a:gd name="connsiteX9" fmla="*/ 182870 w 2045804"/>
                    <a:gd name="connsiteY9" fmla="*/ 157295 h 1904064"/>
                    <a:gd name="connsiteX0" fmla="*/ 182832 w 2045766"/>
                    <a:gd name="connsiteY0" fmla="*/ 199095 h 1945864"/>
                    <a:gd name="connsiteX1" fmla="*/ 420157 w 2045766"/>
                    <a:gd name="connsiteY1" fmla="*/ 2970 h 1945864"/>
                    <a:gd name="connsiteX2" fmla="*/ 566450 w 2045766"/>
                    <a:gd name="connsiteY2" fmla="*/ 248179 h 1945864"/>
                    <a:gd name="connsiteX3" fmla="*/ 767718 w 2045766"/>
                    <a:gd name="connsiteY3" fmla="*/ 1096589 h 1945864"/>
                    <a:gd name="connsiteX4" fmla="*/ 1124853 w 2045766"/>
                    <a:gd name="connsiteY4" fmla="*/ 1216350 h 1945864"/>
                    <a:gd name="connsiteX5" fmla="*/ 1860027 w 2045766"/>
                    <a:gd name="connsiteY5" fmla="*/ 1019361 h 1945864"/>
                    <a:gd name="connsiteX6" fmla="*/ 2045766 w 2045766"/>
                    <a:gd name="connsiteY6" fmla="*/ 1712548 h 1945864"/>
                    <a:gd name="connsiteX7" fmla="*/ 1310592 w 2045766"/>
                    <a:gd name="connsiteY7" fmla="*/ 1909538 h 1945864"/>
                    <a:gd name="connsiteX8" fmla="*/ 14336 w 2045766"/>
                    <a:gd name="connsiteY8" fmla="*/ 1161144 h 1945864"/>
                    <a:gd name="connsiteX9" fmla="*/ 182832 w 2045766"/>
                    <a:gd name="connsiteY9" fmla="*/ 199095 h 1945864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022 h 1945791"/>
                    <a:gd name="connsiteX1" fmla="*/ 420157 w 2045766"/>
                    <a:gd name="connsiteY1" fmla="*/ 2897 h 1945791"/>
                    <a:gd name="connsiteX2" fmla="*/ 566450 w 2045766"/>
                    <a:gd name="connsiteY2" fmla="*/ 248106 h 1945791"/>
                    <a:gd name="connsiteX3" fmla="*/ 767718 w 2045766"/>
                    <a:gd name="connsiteY3" fmla="*/ 1096516 h 1945791"/>
                    <a:gd name="connsiteX4" fmla="*/ 1124853 w 2045766"/>
                    <a:gd name="connsiteY4" fmla="*/ 1216277 h 1945791"/>
                    <a:gd name="connsiteX5" fmla="*/ 1860027 w 2045766"/>
                    <a:gd name="connsiteY5" fmla="*/ 1019288 h 1945791"/>
                    <a:gd name="connsiteX6" fmla="*/ 2045766 w 2045766"/>
                    <a:gd name="connsiteY6" fmla="*/ 1712475 h 1945791"/>
                    <a:gd name="connsiteX7" fmla="*/ 1310592 w 2045766"/>
                    <a:gd name="connsiteY7" fmla="*/ 1909465 h 1945791"/>
                    <a:gd name="connsiteX8" fmla="*/ 14336 w 2045766"/>
                    <a:gd name="connsiteY8" fmla="*/ 1161071 h 1945791"/>
                    <a:gd name="connsiteX9" fmla="*/ 182832 w 2045766"/>
                    <a:gd name="connsiteY9" fmla="*/ 199022 h 1945791"/>
                    <a:gd name="connsiteX0" fmla="*/ 182832 w 2045766"/>
                    <a:gd name="connsiteY0" fmla="*/ 199794 h 1946563"/>
                    <a:gd name="connsiteX1" fmla="*/ 420157 w 2045766"/>
                    <a:gd name="connsiteY1" fmla="*/ 3669 h 1946563"/>
                    <a:gd name="connsiteX2" fmla="*/ 566450 w 2045766"/>
                    <a:gd name="connsiteY2" fmla="*/ 248878 h 1946563"/>
                    <a:gd name="connsiteX3" fmla="*/ 767718 w 2045766"/>
                    <a:gd name="connsiteY3" fmla="*/ 1097288 h 1946563"/>
                    <a:gd name="connsiteX4" fmla="*/ 1124853 w 2045766"/>
                    <a:gd name="connsiteY4" fmla="*/ 1217049 h 1946563"/>
                    <a:gd name="connsiteX5" fmla="*/ 1860027 w 2045766"/>
                    <a:gd name="connsiteY5" fmla="*/ 1020060 h 1946563"/>
                    <a:gd name="connsiteX6" fmla="*/ 2045766 w 2045766"/>
                    <a:gd name="connsiteY6" fmla="*/ 1713247 h 1946563"/>
                    <a:gd name="connsiteX7" fmla="*/ 1310592 w 2045766"/>
                    <a:gd name="connsiteY7" fmla="*/ 1910237 h 1946563"/>
                    <a:gd name="connsiteX8" fmla="*/ 14336 w 2045766"/>
                    <a:gd name="connsiteY8" fmla="*/ 1161843 h 1946563"/>
                    <a:gd name="connsiteX9" fmla="*/ 182832 w 2045766"/>
                    <a:gd name="connsiteY9" fmla="*/ 199794 h 1946563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02701 h 1949470"/>
                    <a:gd name="connsiteX1" fmla="*/ 426718 w 2045766"/>
                    <a:gd name="connsiteY1" fmla="*/ 3409 h 1949470"/>
                    <a:gd name="connsiteX2" fmla="*/ 566450 w 2045766"/>
                    <a:gd name="connsiteY2" fmla="*/ 251785 h 1949470"/>
                    <a:gd name="connsiteX3" fmla="*/ 767718 w 2045766"/>
                    <a:gd name="connsiteY3" fmla="*/ 1100195 h 1949470"/>
                    <a:gd name="connsiteX4" fmla="*/ 1124853 w 2045766"/>
                    <a:gd name="connsiteY4" fmla="*/ 1219956 h 1949470"/>
                    <a:gd name="connsiteX5" fmla="*/ 1860027 w 2045766"/>
                    <a:gd name="connsiteY5" fmla="*/ 1022967 h 1949470"/>
                    <a:gd name="connsiteX6" fmla="*/ 2045766 w 2045766"/>
                    <a:gd name="connsiteY6" fmla="*/ 1716154 h 1949470"/>
                    <a:gd name="connsiteX7" fmla="*/ 1310592 w 2045766"/>
                    <a:gd name="connsiteY7" fmla="*/ 1913144 h 1949470"/>
                    <a:gd name="connsiteX8" fmla="*/ 14336 w 2045766"/>
                    <a:gd name="connsiteY8" fmla="*/ 1164750 h 1949470"/>
                    <a:gd name="connsiteX9" fmla="*/ 182832 w 2045766"/>
                    <a:gd name="connsiteY9" fmla="*/ 202701 h 1949470"/>
                    <a:gd name="connsiteX0" fmla="*/ 182832 w 2045766"/>
                    <a:gd name="connsiteY0" fmla="*/ 220877 h 1967646"/>
                    <a:gd name="connsiteX1" fmla="*/ 522552 w 2045766"/>
                    <a:gd name="connsiteY1" fmla="*/ 2280 h 1967646"/>
                    <a:gd name="connsiteX2" fmla="*/ 566450 w 2045766"/>
                    <a:gd name="connsiteY2" fmla="*/ 269961 h 1967646"/>
                    <a:gd name="connsiteX3" fmla="*/ 767718 w 2045766"/>
                    <a:gd name="connsiteY3" fmla="*/ 1118371 h 1967646"/>
                    <a:gd name="connsiteX4" fmla="*/ 1124853 w 2045766"/>
                    <a:gd name="connsiteY4" fmla="*/ 1238132 h 1967646"/>
                    <a:gd name="connsiteX5" fmla="*/ 1860027 w 2045766"/>
                    <a:gd name="connsiteY5" fmla="*/ 1041143 h 1967646"/>
                    <a:gd name="connsiteX6" fmla="*/ 2045766 w 2045766"/>
                    <a:gd name="connsiteY6" fmla="*/ 1734330 h 1967646"/>
                    <a:gd name="connsiteX7" fmla="*/ 1310592 w 2045766"/>
                    <a:gd name="connsiteY7" fmla="*/ 1931320 h 1967646"/>
                    <a:gd name="connsiteX8" fmla="*/ 14336 w 2045766"/>
                    <a:gd name="connsiteY8" fmla="*/ 1182926 h 1967646"/>
                    <a:gd name="connsiteX9" fmla="*/ 182832 w 2045766"/>
                    <a:gd name="connsiteY9" fmla="*/ 220877 h 1967646"/>
                    <a:gd name="connsiteX0" fmla="*/ 182832 w 2045766"/>
                    <a:gd name="connsiteY0" fmla="*/ 222461 h 1969230"/>
                    <a:gd name="connsiteX1" fmla="*/ 522552 w 2045766"/>
                    <a:gd name="connsiteY1" fmla="*/ 3864 h 1969230"/>
                    <a:gd name="connsiteX2" fmla="*/ 566450 w 2045766"/>
                    <a:gd name="connsiteY2" fmla="*/ 271545 h 1969230"/>
                    <a:gd name="connsiteX3" fmla="*/ 767718 w 2045766"/>
                    <a:gd name="connsiteY3" fmla="*/ 1119955 h 1969230"/>
                    <a:gd name="connsiteX4" fmla="*/ 1124853 w 2045766"/>
                    <a:gd name="connsiteY4" fmla="*/ 1239716 h 1969230"/>
                    <a:gd name="connsiteX5" fmla="*/ 1860027 w 2045766"/>
                    <a:gd name="connsiteY5" fmla="*/ 1042727 h 1969230"/>
                    <a:gd name="connsiteX6" fmla="*/ 2045766 w 2045766"/>
                    <a:gd name="connsiteY6" fmla="*/ 1735914 h 1969230"/>
                    <a:gd name="connsiteX7" fmla="*/ 1310592 w 2045766"/>
                    <a:gd name="connsiteY7" fmla="*/ 1932904 h 1969230"/>
                    <a:gd name="connsiteX8" fmla="*/ 14336 w 2045766"/>
                    <a:gd name="connsiteY8" fmla="*/ 1184510 h 1969230"/>
                    <a:gd name="connsiteX9" fmla="*/ 182832 w 2045766"/>
                    <a:gd name="connsiteY9" fmla="*/ 222461 h 1969230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  <a:gd name="connsiteX0" fmla="*/ 182832 w 2045766"/>
                    <a:gd name="connsiteY0" fmla="*/ 181019 h 1927788"/>
                    <a:gd name="connsiteX1" fmla="*/ 431773 w 2045766"/>
                    <a:gd name="connsiteY1" fmla="*/ 8946 h 1927788"/>
                    <a:gd name="connsiteX2" fmla="*/ 566450 w 2045766"/>
                    <a:gd name="connsiteY2" fmla="*/ 230103 h 1927788"/>
                    <a:gd name="connsiteX3" fmla="*/ 767718 w 2045766"/>
                    <a:gd name="connsiteY3" fmla="*/ 1078513 h 1927788"/>
                    <a:gd name="connsiteX4" fmla="*/ 1124853 w 2045766"/>
                    <a:gd name="connsiteY4" fmla="*/ 1198274 h 1927788"/>
                    <a:gd name="connsiteX5" fmla="*/ 1860027 w 2045766"/>
                    <a:gd name="connsiteY5" fmla="*/ 1001285 h 1927788"/>
                    <a:gd name="connsiteX6" fmla="*/ 2045766 w 2045766"/>
                    <a:gd name="connsiteY6" fmla="*/ 1694472 h 1927788"/>
                    <a:gd name="connsiteX7" fmla="*/ 1310592 w 2045766"/>
                    <a:gd name="connsiteY7" fmla="*/ 1891462 h 1927788"/>
                    <a:gd name="connsiteX8" fmla="*/ 14336 w 2045766"/>
                    <a:gd name="connsiteY8" fmla="*/ 1143068 h 1927788"/>
                    <a:gd name="connsiteX9" fmla="*/ 182832 w 2045766"/>
                    <a:gd name="connsiteY9" fmla="*/ 181019 h 192778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045766" h="1927788">
                      <a:moveTo>
                        <a:pt x="182832" y="181019"/>
                      </a:moveTo>
                      <a:cubicBezTo>
                        <a:pt x="228904" y="-23169"/>
                        <a:pt x="322741" y="-7746"/>
                        <a:pt x="431773" y="8946"/>
                      </a:cubicBezTo>
                      <a:cubicBezTo>
                        <a:pt x="540805" y="25638"/>
                        <a:pt x="564961" y="50243"/>
                        <a:pt x="566450" y="230103"/>
                      </a:cubicBezTo>
                      <a:cubicBezTo>
                        <a:pt x="567939" y="409963"/>
                        <a:pt x="666524" y="965910"/>
                        <a:pt x="767718" y="1078513"/>
                      </a:cubicBezTo>
                      <a:cubicBezTo>
                        <a:pt x="849337" y="1183257"/>
                        <a:pt x="988519" y="1234804"/>
                        <a:pt x="1124853" y="1198274"/>
                      </a:cubicBezTo>
                      <a:lnTo>
                        <a:pt x="1860027" y="1001285"/>
                      </a:lnTo>
                      <a:lnTo>
                        <a:pt x="2045766" y="1694472"/>
                      </a:lnTo>
                      <a:lnTo>
                        <a:pt x="1310592" y="1891462"/>
                      </a:lnTo>
                      <a:cubicBezTo>
                        <a:pt x="745978" y="2042750"/>
                        <a:pt x="165624" y="1707682"/>
                        <a:pt x="14336" y="1143068"/>
                      </a:cubicBezTo>
                      <a:cubicBezTo>
                        <a:pt x="-49226" y="881584"/>
                        <a:pt x="115195" y="374048"/>
                        <a:pt x="182832" y="181019"/>
                      </a:cubicBezTo>
                      <a:close/>
                    </a:path>
                  </a:pathLst>
                </a:custGeom>
                <a:solidFill>
                  <a:srgbClr val="ED7D31">
                    <a:lumMod val="75000"/>
                  </a:srgbClr>
                </a:solidFill>
                <a:ln w="5715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18BCD000-B1E8-1628-99E7-7C580299649D}"/>
                    </a:ext>
                  </a:extLst>
                </p:cNvPr>
                <p:cNvSpPr/>
                <p:nvPr/>
              </p:nvSpPr>
              <p:spPr>
                <a:xfrm rot="1800000">
                  <a:off x="5040532" y="1588390"/>
                  <a:ext cx="262680" cy="219464"/>
                </a:xfrm>
                <a:custGeom>
                  <a:avLst/>
                  <a:gdLst>
                    <a:gd name="connsiteX0" fmla="*/ 225532 w 262680"/>
                    <a:gd name="connsiteY0" fmla="*/ 25624 h 219464"/>
                    <a:gd name="connsiteX1" fmla="*/ 242642 w 262680"/>
                    <a:gd name="connsiteY1" fmla="*/ 21987 h 219464"/>
                    <a:gd name="connsiteX2" fmla="*/ 243988 w 262680"/>
                    <a:gd name="connsiteY2" fmla="*/ 22237 h 219464"/>
                    <a:gd name="connsiteX3" fmla="*/ 262293 w 262680"/>
                    <a:gd name="connsiteY3" fmla="*/ 48875 h 219464"/>
                    <a:gd name="connsiteX4" fmla="*/ 258100 w 262680"/>
                    <a:gd name="connsiteY4" fmla="*/ 71494 h 219464"/>
                    <a:gd name="connsiteX5" fmla="*/ 231462 w 262680"/>
                    <a:gd name="connsiteY5" fmla="*/ 89800 h 219464"/>
                    <a:gd name="connsiteX6" fmla="*/ 230116 w 262680"/>
                    <a:gd name="connsiteY6" fmla="*/ 89551 h 219464"/>
                    <a:gd name="connsiteX7" fmla="*/ 211811 w 262680"/>
                    <a:gd name="connsiteY7" fmla="*/ 62913 h 219464"/>
                    <a:gd name="connsiteX8" fmla="*/ 216004 w 262680"/>
                    <a:gd name="connsiteY8" fmla="*/ 40293 h 219464"/>
                    <a:gd name="connsiteX9" fmla="*/ 225532 w 262680"/>
                    <a:gd name="connsiteY9" fmla="*/ 25624 h 219464"/>
                    <a:gd name="connsiteX10" fmla="*/ 46740 w 262680"/>
                    <a:gd name="connsiteY10" fmla="*/ 102620 h 219464"/>
                    <a:gd name="connsiteX11" fmla="*/ 69696 w 262680"/>
                    <a:gd name="connsiteY11" fmla="*/ 97986 h 219464"/>
                    <a:gd name="connsiteX12" fmla="*/ 157948 w 262680"/>
                    <a:gd name="connsiteY12" fmla="*/ 97986 h 219464"/>
                    <a:gd name="connsiteX13" fmla="*/ 216923 w 262680"/>
                    <a:gd name="connsiteY13" fmla="*/ 156961 h 219464"/>
                    <a:gd name="connsiteX14" fmla="*/ 216923 w 262680"/>
                    <a:gd name="connsiteY14" fmla="*/ 160489 h 219464"/>
                    <a:gd name="connsiteX15" fmla="*/ 157948 w 262680"/>
                    <a:gd name="connsiteY15" fmla="*/ 219464 h 219464"/>
                    <a:gd name="connsiteX16" fmla="*/ 69696 w 262680"/>
                    <a:gd name="connsiteY16" fmla="*/ 219464 h 219464"/>
                    <a:gd name="connsiteX17" fmla="*/ 10721 w 262680"/>
                    <a:gd name="connsiteY17" fmla="*/ 160489 h 219464"/>
                    <a:gd name="connsiteX18" fmla="*/ 10721 w 262680"/>
                    <a:gd name="connsiteY18" fmla="*/ 156961 h 219464"/>
                    <a:gd name="connsiteX19" fmla="*/ 46740 w 262680"/>
                    <a:gd name="connsiteY19" fmla="*/ 102620 h 219464"/>
                    <a:gd name="connsiteX20" fmla="*/ 151899 w 262680"/>
                    <a:gd name="connsiteY20" fmla="*/ 9926 h 219464"/>
                    <a:gd name="connsiteX21" fmla="*/ 168060 w 262680"/>
                    <a:gd name="connsiteY21" fmla="*/ 3232 h 219464"/>
                    <a:gd name="connsiteX22" fmla="*/ 169427 w 262680"/>
                    <a:gd name="connsiteY22" fmla="*/ 3232 h 219464"/>
                    <a:gd name="connsiteX23" fmla="*/ 192282 w 262680"/>
                    <a:gd name="connsiteY23" fmla="*/ 26087 h 219464"/>
                    <a:gd name="connsiteX24" fmla="*/ 192282 w 262680"/>
                    <a:gd name="connsiteY24" fmla="*/ 49092 h 219464"/>
                    <a:gd name="connsiteX25" fmla="*/ 169427 w 262680"/>
                    <a:gd name="connsiteY25" fmla="*/ 71947 h 219464"/>
                    <a:gd name="connsiteX26" fmla="*/ 168060 w 262680"/>
                    <a:gd name="connsiteY26" fmla="*/ 71947 h 219464"/>
                    <a:gd name="connsiteX27" fmla="*/ 145205 w 262680"/>
                    <a:gd name="connsiteY27" fmla="*/ 49092 h 219464"/>
                    <a:gd name="connsiteX28" fmla="*/ 145205 w 262680"/>
                    <a:gd name="connsiteY28" fmla="*/ 26087 h 219464"/>
                    <a:gd name="connsiteX29" fmla="*/ 151899 w 262680"/>
                    <a:gd name="connsiteY29" fmla="*/ 9926 h 219464"/>
                    <a:gd name="connsiteX30" fmla="*/ 81291 w 262680"/>
                    <a:gd name="connsiteY30" fmla="*/ 6694 h 219464"/>
                    <a:gd name="connsiteX31" fmla="*/ 97452 w 262680"/>
                    <a:gd name="connsiteY31" fmla="*/ 0 h 219464"/>
                    <a:gd name="connsiteX32" fmla="*/ 98820 w 262680"/>
                    <a:gd name="connsiteY32" fmla="*/ 0 h 219464"/>
                    <a:gd name="connsiteX33" fmla="*/ 121675 w 262680"/>
                    <a:gd name="connsiteY33" fmla="*/ 22855 h 219464"/>
                    <a:gd name="connsiteX34" fmla="*/ 121675 w 262680"/>
                    <a:gd name="connsiteY34" fmla="*/ 45860 h 219464"/>
                    <a:gd name="connsiteX35" fmla="*/ 98820 w 262680"/>
                    <a:gd name="connsiteY35" fmla="*/ 68715 h 219464"/>
                    <a:gd name="connsiteX36" fmla="*/ 97452 w 262680"/>
                    <a:gd name="connsiteY36" fmla="*/ 68715 h 219464"/>
                    <a:gd name="connsiteX37" fmla="*/ 74597 w 262680"/>
                    <a:gd name="connsiteY37" fmla="*/ 45860 h 219464"/>
                    <a:gd name="connsiteX38" fmla="*/ 74597 w 262680"/>
                    <a:gd name="connsiteY38" fmla="*/ 22855 h 219464"/>
                    <a:gd name="connsiteX39" fmla="*/ 81291 w 262680"/>
                    <a:gd name="connsiteY39" fmla="*/ 6694 h 219464"/>
                    <a:gd name="connsiteX40" fmla="*/ 19478 w 262680"/>
                    <a:gd name="connsiteY40" fmla="*/ 12325 h 219464"/>
                    <a:gd name="connsiteX41" fmla="*/ 20831 w 262680"/>
                    <a:gd name="connsiteY41" fmla="*/ 12123 h 219464"/>
                    <a:gd name="connsiteX42" fmla="*/ 46814 w 262680"/>
                    <a:gd name="connsiteY42" fmla="*/ 31347 h 219464"/>
                    <a:gd name="connsiteX43" fmla="*/ 50216 w 262680"/>
                    <a:gd name="connsiteY43" fmla="*/ 54099 h 219464"/>
                    <a:gd name="connsiteX44" fmla="*/ 30992 w 262680"/>
                    <a:gd name="connsiteY44" fmla="*/ 80083 h 219464"/>
                    <a:gd name="connsiteX45" fmla="*/ 29639 w 262680"/>
                    <a:gd name="connsiteY45" fmla="*/ 80285 h 219464"/>
                    <a:gd name="connsiteX46" fmla="*/ 3656 w 262680"/>
                    <a:gd name="connsiteY46" fmla="*/ 61061 h 219464"/>
                    <a:gd name="connsiteX47" fmla="*/ 254 w 262680"/>
                    <a:gd name="connsiteY47" fmla="*/ 38309 h 219464"/>
                    <a:gd name="connsiteX48" fmla="*/ 19478 w 262680"/>
                    <a:gd name="connsiteY48" fmla="*/ 12325 h 21946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</a:cxnLst>
                  <a:rect l="l" t="t" r="r" b="b"/>
                  <a:pathLst>
                    <a:path w="262680" h="219464">
                      <a:moveTo>
                        <a:pt x="225532" y="25624"/>
                      </a:moveTo>
                      <a:cubicBezTo>
                        <a:pt x="230353" y="22311"/>
                        <a:pt x="236437" y="20837"/>
                        <a:pt x="242642" y="21987"/>
                      </a:cubicBezTo>
                      <a:lnTo>
                        <a:pt x="243988" y="22237"/>
                      </a:lnTo>
                      <a:cubicBezTo>
                        <a:pt x="256398" y="24537"/>
                        <a:pt x="264594" y="36464"/>
                        <a:pt x="262293" y="48875"/>
                      </a:cubicBezTo>
                      <a:lnTo>
                        <a:pt x="258100" y="71494"/>
                      </a:lnTo>
                      <a:cubicBezTo>
                        <a:pt x="255799" y="83905"/>
                        <a:pt x="243872" y="92101"/>
                        <a:pt x="231462" y="89800"/>
                      </a:cubicBezTo>
                      <a:lnTo>
                        <a:pt x="230116" y="89551"/>
                      </a:lnTo>
                      <a:cubicBezTo>
                        <a:pt x="217706" y="87250"/>
                        <a:pt x="209510" y="75323"/>
                        <a:pt x="211811" y="62913"/>
                      </a:cubicBezTo>
                      <a:lnTo>
                        <a:pt x="216004" y="40293"/>
                      </a:lnTo>
                      <a:cubicBezTo>
                        <a:pt x="217154" y="34088"/>
                        <a:pt x="220712" y="28936"/>
                        <a:pt x="225532" y="25624"/>
                      </a:cubicBezTo>
                      <a:close/>
                      <a:moveTo>
                        <a:pt x="46740" y="102620"/>
                      </a:moveTo>
                      <a:cubicBezTo>
                        <a:pt x="53796" y="99636"/>
                        <a:pt x="61553" y="97986"/>
                        <a:pt x="69696" y="97986"/>
                      </a:cubicBezTo>
                      <a:lnTo>
                        <a:pt x="157948" y="97986"/>
                      </a:lnTo>
                      <a:cubicBezTo>
                        <a:pt x="190519" y="97986"/>
                        <a:pt x="216923" y="124390"/>
                        <a:pt x="216923" y="156961"/>
                      </a:cubicBezTo>
                      <a:lnTo>
                        <a:pt x="216923" y="160489"/>
                      </a:lnTo>
                      <a:cubicBezTo>
                        <a:pt x="216923" y="193060"/>
                        <a:pt x="190519" y="219464"/>
                        <a:pt x="157948" y="219464"/>
                      </a:cubicBezTo>
                      <a:lnTo>
                        <a:pt x="69696" y="219464"/>
                      </a:lnTo>
                      <a:cubicBezTo>
                        <a:pt x="37125" y="219464"/>
                        <a:pt x="10721" y="193060"/>
                        <a:pt x="10721" y="160489"/>
                      </a:cubicBezTo>
                      <a:lnTo>
                        <a:pt x="10721" y="156961"/>
                      </a:lnTo>
                      <a:cubicBezTo>
                        <a:pt x="10721" y="132533"/>
                        <a:pt x="25573" y="111573"/>
                        <a:pt x="46740" y="102620"/>
                      </a:cubicBezTo>
                      <a:close/>
                      <a:moveTo>
                        <a:pt x="151899" y="9926"/>
                      </a:moveTo>
                      <a:cubicBezTo>
                        <a:pt x="156035" y="5790"/>
                        <a:pt x="161749" y="3232"/>
                        <a:pt x="168060" y="3232"/>
                      </a:cubicBezTo>
                      <a:lnTo>
                        <a:pt x="169427" y="3232"/>
                      </a:lnTo>
                      <a:cubicBezTo>
                        <a:pt x="182049" y="3232"/>
                        <a:pt x="192282" y="13465"/>
                        <a:pt x="192282" y="26087"/>
                      </a:cubicBezTo>
                      <a:lnTo>
                        <a:pt x="192282" y="49092"/>
                      </a:lnTo>
                      <a:cubicBezTo>
                        <a:pt x="192282" y="61714"/>
                        <a:pt x="182049" y="71947"/>
                        <a:pt x="169427" y="71947"/>
                      </a:cubicBezTo>
                      <a:lnTo>
                        <a:pt x="168060" y="71947"/>
                      </a:lnTo>
                      <a:cubicBezTo>
                        <a:pt x="155438" y="71947"/>
                        <a:pt x="145205" y="61714"/>
                        <a:pt x="145205" y="49092"/>
                      </a:cubicBezTo>
                      <a:lnTo>
                        <a:pt x="145205" y="26087"/>
                      </a:lnTo>
                      <a:cubicBezTo>
                        <a:pt x="145205" y="19776"/>
                        <a:pt x="147763" y="14062"/>
                        <a:pt x="151899" y="9926"/>
                      </a:cubicBezTo>
                      <a:close/>
                      <a:moveTo>
                        <a:pt x="81291" y="6694"/>
                      </a:moveTo>
                      <a:cubicBezTo>
                        <a:pt x="85427" y="2558"/>
                        <a:pt x="91141" y="0"/>
                        <a:pt x="97452" y="0"/>
                      </a:cubicBezTo>
                      <a:lnTo>
                        <a:pt x="98820" y="0"/>
                      </a:lnTo>
                      <a:cubicBezTo>
                        <a:pt x="111442" y="0"/>
                        <a:pt x="121675" y="10233"/>
                        <a:pt x="121675" y="22855"/>
                      </a:cubicBezTo>
                      <a:lnTo>
                        <a:pt x="121675" y="45860"/>
                      </a:lnTo>
                      <a:cubicBezTo>
                        <a:pt x="121675" y="58482"/>
                        <a:pt x="111442" y="68715"/>
                        <a:pt x="98820" y="68715"/>
                      </a:cubicBezTo>
                      <a:lnTo>
                        <a:pt x="97452" y="68715"/>
                      </a:lnTo>
                      <a:cubicBezTo>
                        <a:pt x="84830" y="68715"/>
                        <a:pt x="74597" y="58482"/>
                        <a:pt x="74597" y="45860"/>
                      </a:cubicBezTo>
                      <a:lnTo>
                        <a:pt x="74597" y="22855"/>
                      </a:lnTo>
                      <a:cubicBezTo>
                        <a:pt x="74597" y="16544"/>
                        <a:pt x="77155" y="10830"/>
                        <a:pt x="81291" y="6694"/>
                      </a:cubicBezTo>
                      <a:close/>
                      <a:moveTo>
                        <a:pt x="19478" y="12325"/>
                      </a:moveTo>
                      <a:lnTo>
                        <a:pt x="20831" y="12123"/>
                      </a:lnTo>
                      <a:cubicBezTo>
                        <a:pt x="33314" y="10256"/>
                        <a:pt x="44948" y="18864"/>
                        <a:pt x="46814" y="31347"/>
                      </a:cubicBezTo>
                      <a:lnTo>
                        <a:pt x="50216" y="54099"/>
                      </a:lnTo>
                      <a:cubicBezTo>
                        <a:pt x="52083" y="66582"/>
                        <a:pt x="43475" y="78216"/>
                        <a:pt x="30992" y="80083"/>
                      </a:cubicBezTo>
                      <a:lnTo>
                        <a:pt x="29639" y="80285"/>
                      </a:lnTo>
                      <a:cubicBezTo>
                        <a:pt x="17156" y="82151"/>
                        <a:pt x="5522" y="73544"/>
                        <a:pt x="3656" y="61061"/>
                      </a:cubicBezTo>
                      <a:lnTo>
                        <a:pt x="254" y="38309"/>
                      </a:lnTo>
                      <a:cubicBezTo>
                        <a:pt x="-1612" y="25826"/>
                        <a:pt x="6995" y="14192"/>
                        <a:pt x="19478" y="12325"/>
                      </a:cubicBezTo>
                      <a:close/>
                    </a:path>
                  </a:pathLst>
                </a:custGeom>
                <a:solidFill>
                  <a:sysClr val="windowText" lastClr="000000"/>
                </a:solidFill>
                <a:ln w="38100" cap="rnd" cmpd="sng" algn="ctr">
                  <a:noFill/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87" name="楕円 22">
                <a:extLst>
                  <a:ext uri="{FF2B5EF4-FFF2-40B4-BE49-F238E27FC236}">
                    <a16:creationId xmlns:a16="http://schemas.microsoft.com/office/drawing/2014/main" id="{855BE54A-680B-5ECA-E89E-6C1481418429}"/>
                  </a:ext>
                </a:extLst>
              </p:cNvPr>
              <p:cNvSpPr/>
              <p:nvPr/>
            </p:nvSpPr>
            <p:spPr>
              <a:xfrm>
                <a:off x="4549533" y="3496770"/>
                <a:ext cx="2273680" cy="2137912"/>
              </a:xfrm>
              <a:custGeom>
                <a:avLst/>
                <a:gdLst>
                  <a:gd name="connsiteX0" fmla="*/ 0 w 2076830"/>
                  <a:gd name="connsiteY0" fmla="*/ 1000125 h 2000249"/>
                  <a:gd name="connsiteX1" fmla="*/ 1038415 w 2076830"/>
                  <a:gd name="connsiteY1" fmla="*/ 0 h 2000249"/>
                  <a:gd name="connsiteX2" fmla="*/ 2076830 w 2076830"/>
                  <a:gd name="connsiteY2" fmla="*/ 1000125 h 2000249"/>
                  <a:gd name="connsiteX3" fmla="*/ 1038415 w 2076830"/>
                  <a:gd name="connsiteY3" fmla="*/ 2000250 h 2000249"/>
                  <a:gd name="connsiteX4" fmla="*/ 0 w 2076830"/>
                  <a:gd name="connsiteY4" fmla="*/ 1000125 h 2000249"/>
                  <a:gd name="connsiteX0" fmla="*/ 0 w 2076830"/>
                  <a:gd name="connsiteY0" fmla="*/ 1000125 h 2000250"/>
                  <a:gd name="connsiteX1" fmla="*/ 1038415 w 2076830"/>
                  <a:gd name="connsiteY1" fmla="*/ 0 h 2000250"/>
                  <a:gd name="connsiteX2" fmla="*/ 2076830 w 2076830"/>
                  <a:gd name="connsiteY2" fmla="*/ 1000125 h 2000250"/>
                  <a:gd name="connsiteX3" fmla="*/ 1038415 w 2076830"/>
                  <a:gd name="connsiteY3" fmla="*/ 2000250 h 2000250"/>
                  <a:gd name="connsiteX4" fmla="*/ 0 w 2076830"/>
                  <a:gd name="connsiteY4" fmla="*/ 1000125 h 2000250"/>
                  <a:gd name="connsiteX0" fmla="*/ 0 w 2076830"/>
                  <a:gd name="connsiteY0" fmla="*/ 1000125 h 2000250"/>
                  <a:gd name="connsiteX1" fmla="*/ 1038415 w 2076830"/>
                  <a:gd name="connsiteY1" fmla="*/ 0 h 2000250"/>
                  <a:gd name="connsiteX2" fmla="*/ 2076830 w 2076830"/>
                  <a:gd name="connsiteY2" fmla="*/ 1000125 h 2000250"/>
                  <a:gd name="connsiteX3" fmla="*/ 1038415 w 2076830"/>
                  <a:gd name="connsiteY3" fmla="*/ 2000250 h 2000250"/>
                  <a:gd name="connsiteX4" fmla="*/ 0 w 2076830"/>
                  <a:gd name="connsiteY4" fmla="*/ 1000125 h 2000250"/>
                  <a:gd name="connsiteX0" fmla="*/ 0 w 2076830"/>
                  <a:gd name="connsiteY0" fmla="*/ 1000125 h 2000250"/>
                  <a:gd name="connsiteX1" fmla="*/ 1038415 w 2076830"/>
                  <a:gd name="connsiteY1" fmla="*/ 0 h 2000250"/>
                  <a:gd name="connsiteX2" fmla="*/ 2076830 w 2076830"/>
                  <a:gd name="connsiteY2" fmla="*/ 1000125 h 2000250"/>
                  <a:gd name="connsiteX3" fmla="*/ 1038415 w 2076830"/>
                  <a:gd name="connsiteY3" fmla="*/ 2000250 h 2000250"/>
                  <a:gd name="connsiteX4" fmla="*/ 0 w 2076830"/>
                  <a:gd name="connsiteY4" fmla="*/ 1000125 h 2000250"/>
                  <a:gd name="connsiteX0" fmla="*/ 0 w 2076830"/>
                  <a:gd name="connsiteY0" fmla="*/ 1000271 h 2000396"/>
                  <a:gd name="connsiteX1" fmla="*/ 1038415 w 2076830"/>
                  <a:gd name="connsiteY1" fmla="*/ 146 h 2000396"/>
                  <a:gd name="connsiteX2" fmla="*/ 2076830 w 2076830"/>
                  <a:gd name="connsiteY2" fmla="*/ 1000271 h 2000396"/>
                  <a:gd name="connsiteX3" fmla="*/ 1038415 w 2076830"/>
                  <a:gd name="connsiteY3" fmla="*/ 2000396 h 2000396"/>
                  <a:gd name="connsiteX4" fmla="*/ 0 w 2076830"/>
                  <a:gd name="connsiteY4" fmla="*/ 1000271 h 2000396"/>
                  <a:gd name="connsiteX0" fmla="*/ 0 w 2076830"/>
                  <a:gd name="connsiteY0" fmla="*/ 1000271 h 2000433"/>
                  <a:gd name="connsiteX1" fmla="*/ 1038415 w 2076830"/>
                  <a:gd name="connsiteY1" fmla="*/ 146 h 2000433"/>
                  <a:gd name="connsiteX2" fmla="*/ 2076830 w 2076830"/>
                  <a:gd name="connsiteY2" fmla="*/ 1000271 h 2000433"/>
                  <a:gd name="connsiteX3" fmla="*/ 1038415 w 2076830"/>
                  <a:gd name="connsiteY3" fmla="*/ 2000396 h 2000433"/>
                  <a:gd name="connsiteX4" fmla="*/ 0 w 2076830"/>
                  <a:gd name="connsiteY4" fmla="*/ 1000271 h 200043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2076830" h="2000433">
                    <a:moveTo>
                      <a:pt x="0" y="1000271"/>
                    </a:moveTo>
                    <a:cubicBezTo>
                      <a:pt x="0" y="447917"/>
                      <a:pt x="102964" y="-9379"/>
                      <a:pt x="1038415" y="146"/>
                    </a:cubicBezTo>
                    <a:cubicBezTo>
                      <a:pt x="1973866" y="9671"/>
                      <a:pt x="2076830" y="447917"/>
                      <a:pt x="2076830" y="1000271"/>
                    </a:cubicBezTo>
                    <a:cubicBezTo>
                      <a:pt x="2076830" y="1552625"/>
                      <a:pt x="1454753" y="2005158"/>
                      <a:pt x="1038415" y="2000396"/>
                    </a:cubicBezTo>
                    <a:cubicBezTo>
                      <a:pt x="622077" y="1995634"/>
                      <a:pt x="0" y="1552625"/>
                      <a:pt x="0" y="1000271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5715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BDDBC360-B26A-A253-4D3A-3892A0D14C1D}"/>
                  </a:ext>
                </a:extLst>
              </p:cNvPr>
              <p:cNvSpPr/>
              <p:nvPr/>
            </p:nvSpPr>
            <p:spPr>
              <a:xfrm>
                <a:off x="4799290" y="3617266"/>
                <a:ext cx="1774164" cy="1488897"/>
              </a:xfrm>
              <a:custGeom>
                <a:avLst/>
                <a:gdLst>
                  <a:gd name="connsiteX0" fmla="*/ 652576 w 1305152"/>
                  <a:gd name="connsiteY0" fmla="*/ 0 h 960028"/>
                  <a:gd name="connsiteX1" fmla="*/ 780281 w 1305152"/>
                  <a:gd name="connsiteY1" fmla="*/ 29208 h 960028"/>
                  <a:gd name="connsiteX2" fmla="*/ 978153 w 1305152"/>
                  <a:gd name="connsiteY2" fmla="*/ 101413 h 960028"/>
                  <a:gd name="connsiteX3" fmla="*/ 1023287 w 1305152"/>
                  <a:gd name="connsiteY3" fmla="*/ 125029 h 960028"/>
                  <a:gd name="connsiteX4" fmla="*/ 1034798 w 1305152"/>
                  <a:gd name="connsiteY4" fmla="*/ 128902 h 960028"/>
                  <a:gd name="connsiteX5" fmla="*/ 1171412 w 1305152"/>
                  <a:gd name="connsiteY5" fmla="*/ 222049 h 960028"/>
                  <a:gd name="connsiteX6" fmla="*/ 1225511 w 1305152"/>
                  <a:gd name="connsiteY6" fmla="*/ 293213 h 960028"/>
                  <a:gd name="connsiteX7" fmla="*/ 1227583 w 1305152"/>
                  <a:gd name="connsiteY7" fmla="*/ 295904 h 960028"/>
                  <a:gd name="connsiteX8" fmla="*/ 1227622 w 1305152"/>
                  <a:gd name="connsiteY8" fmla="*/ 295989 h 960028"/>
                  <a:gd name="connsiteX9" fmla="*/ 1243479 w 1305152"/>
                  <a:gd name="connsiteY9" fmla="*/ 316847 h 960028"/>
                  <a:gd name="connsiteX10" fmla="*/ 1152909 w 1305152"/>
                  <a:gd name="connsiteY10" fmla="*/ 827846 h 960028"/>
                  <a:gd name="connsiteX11" fmla="*/ 1152909 w 1305152"/>
                  <a:gd name="connsiteY11" fmla="*/ 827845 h 960028"/>
                  <a:gd name="connsiteX12" fmla="*/ 1143573 w 1305152"/>
                  <a:gd name="connsiteY12" fmla="*/ 758201 h 960028"/>
                  <a:gd name="connsiteX13" fmla="*/ 1122240 w 1305152"/>
                  <a:gd name="connsiteY13" fmla="*/ 794368 h 960028"/>
                  <a:gd name="connsiteX14" fmla="*/ 959455 w 1305152"/>
                  <a:gd name="connsiteY14" fmla="*/ 908225 h 960028"/>
                  <a:gd name="connsiteX15" fmla="*/ 959455 w 1305152"/>
                  <a:gd name="connsiteY15" fmla="*/ 908224 h 960028"/>
                  <a:gd name="connsiteX16" fmla="*/ 971633 w 1305152"/>
                  <a:gd name="connsiteY16" fmla="*/ 814010 h 960028"/>
                  <a:gd name="connsiteX17" fmla="*/ 961878 w 1305152"/>
                  <a:gd name="connsiteY17" fmla="*/ 829971 h 960028"/>
                  <a:gd name="connsiteX18" fmla="*/ 753821 w 1305152"/>
                  <a:gd name="connsiteY18" fmla="*/ 946324 h 960028"/>
                  <a:gd name="connsiteX19" fmla="*/ 753821 w 1305152"/>
                  <a:gd name="connsiteY19" fmla="*/ 946323 h 960028"/>
                  <a:gd name="connsiteX20" fmla="*/ 791629 w 1305152"/>
                  <a:gd name="connsiteY20" fmla="*/ 822106 h 960028"/>
                  <a:gd name="connsiteX21" fmla="*/ 769513 w 1305152"/>
                  <a:gd name="connsiteY21" fmla="*/ 858616 h 960028"/>
                  <a:gd name="connsiteX22" fmla="*/ 698444 w 1305152"/>
                  <a:gd name="connsiteY22" fmla="*/ 930820 h 960028"/>
                  <a:gd name="connsiteX23" fmla="*/ 652576 w 1305152"/>
                  <a:gd name="connsiteY23" fmla="*/ 960028 h 960028"/>
                  <a:gd name="connsiteX24" fmla="*/ 606709 w 1305152"/>
                  <a:gd name="connsiteY24" fmla="*/ 930820 h 960028"/>
                  <a:gd name="connsiteX25" fmla="*/ 535639 w 1305152"/>
                  <a:gd name="connsiteY25" fmla="*/ 858616 h 960028"/>
                  <a:gd name="connsiteX26" fmla="*/ 513524 w 1305152"/>
                  <a:gd name="connsiteY26" fmla="*/ 822106 h 960028"/>
                  <a:gd name="connsiteX27" fmla="*/ 551331 w 1305152"/>
                  <a:gd name="connsiteY27" fmla="*/ 946323 h 960028"/>
                  <a:gd name="connsiteX28" fmla="*/ 551331 w 1305152"/>
                  <a:gd name="connsiteY28" fmla="*/ 946324 h 960028"/>
                  <a:gd name="connsiteX29" fmla="*/ 343274 w 1305152"/>
                  <a:gd name="connsiteY29" fmla="*/ 829971 h 960028"/>
                  <a:gd name="connsiteX30" fmla="*/ 333519 w 1305152"/>
                  <a:gd name="connsiteY30" fmla="*/ 814010 h 960028"/>
                  <a:gd name="connsiteX31" fmla="*/ 345697 w 1305152"/>
                  <a:gd name="connsiteY31" fmla="*/ 908224 h 960028"/>
                  <a:gd name="connsiteX32" fmla="*/ 345697 w 1305152"/>
                  <a:gd name="connsiteY32" fmla="*/ 908225 h 960028"/>
                  <a:gd name="connsiteX33" fmla="*/ 182912 w 1305152"/>
                  <a:gd name="connsiteY33" fmla="*/ 794368 h 960028"/>
                  <a:gd name="connsiteX34" fmla="*/ 161579 w 1305152"/>
                  <a:gd name="connsiteY34" fmla="*/ 758201 h 960028"/>
                  <a:gd name="connsiteX35" fmla="*/ 152243 w 1305152"/>
                  <a:gd name="connsiteY35" fmla="*/ 827845 h 960028"/>
                  <a:gd name="connsiteX36" fmla="*/ 152243 w 1305152"/>
                  <a:gd name="connsiteY36" fmla="*/ 827846 h 960028"/>
                  <a:gd name="connsiteX37" fmla="*/ 61673 w 1305152"/>
                  <a:gd name="connsiteY37" fmla="*/ 316847 h 960028"/>
                  <a:gd name="connsiteX38" fmla="*/ 77530 w 1305152"/>
                  <a:gd name="connsiteY38" fmla="*/ 295989 h 960028"/>
                  <a:gd name="connsiteX39" fmla="*/ 77569 w 1305152"/>
                  <a:gd name="connsiteY39" fmla="*/ 295904 h 960028"/>
                  <a:gd name="connsiteX40" fmla="*/ 79636 w 1305152"/>
                  <a:gd name="connsiteY40" fmla="*/ 293218 h 960028"/>
                  <a:gd name="connsiteX41" fmla="*/ 133741 w 1305152"/>
                  <a:gd name="connsiteY41" fmla="*/ 222049 h 960028"/>
                  <a:gd name="connsiteX42" fmla="*/ 270354 w 1305152"/>
                  <a:gd name="connsiteY42" fmla="*/ 128902 h 960028"/>
                  <a:gd name="connsiteX43" fmla="*/ 281866 w 1305152"/>
                  <a:gd name="connsiteY43" fmla="*/ 125029 h 960028"/>
                  <a:gd name="connsiteX44" fmla="*/ 326999 w 1305152"/>
                  <a:gd name="connsiteY44" fmla="*/ 101413 h 960028"/>
                  <a:gd name="connsiteX45" fmla="*/ 524871 w 1305152"/>
                  <a:gd name="connsiteY45" fmla="*/ 29208 h 9600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</a:cxnLst>
                <a:rect l="l" t="t" r="r" b="b"/>
                <a:pathLst>
                  <a:path w="1305152" h="960028">
                    <a:moveTo>
                      <a:pt x="652576" y="0"/>
                    </a:moveTo>
                    <a:lnTo>
                      <a:pt x="780281" y="29208"/>
                    </a:lnTo>
                    <a:cubicBezTo>
                      <a:pt x="852937" y="49892"/>
                      <a:pt x="919371" y="74161"/>
                      <a:pt x="978153" y="101413"/>
                    </a:cubicBezTo>
                    <a:lnTo>
                      <a:pt x="1023287" y="125029"/>
                    </a:lnTo>
                    <a:lnTo>
                      <a:pt x="1034798" y="128902"/>
                    </a:lnTo>
                    <a:cubicBezTo>
                      <a:pt x="1083969" y="149390"/>
                      <a:pt x="1130749" y="180890"/>
                      <a:pt x="1171412" y="222049"/>
                    </a:cubicBezTo>
                    <a:lnTo>
                      <a:pt x="1225511" y="293213"/>
                    </a:lnTo>
                    <a:lnTo>
                      <a:pt x="1227583" y="295904"/>
                    </a:lnTo>
                    <a:lnTo>
                      <a:pt x="1227622" y="295989"/>
                    </a:lnTo>
                    <a:lnTo>
                      <a:pt x="1243479" y="316847"/>
                    </a:lnTo>
                    <a:cubicBezTo>
                      <a:pt x="1353177" y="506850"/>
                      <a:pt x="1312628" y="735633"/>
                      <a:pt x="1152909" y="827846"/>
                    </a:cubicBezTo>
                    <a:lnTo>
                      <a:pt x="1152909" y="827845"/>
                    </a:lnTo>
                    <a:lnTo>
                      <a:pt x="1143573" y="758201"/>
                    </a:lnTo>
                    <a:lnTo>
                      <a:pt x="1122240" y="794368"/>
                    </a:lnTo>
                    <a:cubicBezTo>
                      <a:pt x="1081846" y="849537"/>
                      <a:pt x="1026258" y="890325"/>
                      <a:pt x="959455" y="908225"/>
                    </a:cubicBezTo>
                    <a:lnTo>
                      <a:pt x="959455" y="908224"/>
                    </a:lnTo>
                    <a:lnTo>
                      <a:pt x="971633" y="814010"/>
                    </a:lnTo>
                    <a:lnTo>
                      <a:pt x="961878" y="829971"/>
                    </a:lnTo>
                    <a:cubicBezTo>
                      <a:pt x="908632" y="901860"/>
                      <a:pt x="835072" y="946324"/>
                      <a:pt x="753821" y="946324"/>
                    </a:cubicBezTo>
                    <a:lnTo>
                      <a:pt x="753821" y="946323"/>
                    </a:lnTo>
                    <a:lnTo>
                      <a:pt x="791629" y="822106"/>
                    </a:lnTo>
                    <a:lnTo>
                      <a:pt x="769513" y="858616"/>
                    </a:lnTo>
                    <a:cubicBezTo>
                      <a:pt x="748401" y="885868"/>
                      <a:pt x="724539" y="910137"/>
                      <a:pt x="698444" y="930820"/>
                    </a:cubicBezTo>
                    <a:lnTo>
                      <a:pt x="652576" y="960028"/>
                    </a:lnTo>
                    <a:lnTo>
                      <a:pt x="606709" y="930820"/>
                    </a:lnTo>
                    <a:cubicBezTo>
                      <a:pt x="580613" y="910137"/>
                      <a:pt x="556752" y="885868"/>
                      <a:pt x="535639" y="858616"/>
                    </a:cubicBezTo>
                    <a:lnTo>
                      <a:pt x="513524" y="822106"/>
                    </a:lnTo>
                    <a:lnTo>
                      <a:pt x="551331" y="946323"/>
                    </a:lnTo>
                    <a:lnTo>
                      <a:pt x="551331" y="946324"/>
                    </a:lnTo>
                    <a:cubicBezTo>
                      <a:pt x="470080" y="946324"/>
                      <a:pt x="396520" y="901860"/>
                      <a:pt x="343274" y="829971"/>
                    </a:cubicBezTo>
                    <a:lnTo>
                      <a:pt x="333519" y="814010"/>
                    </a:lnTo>
                    <a:lnTo>
                      <a:pt x="345697" y="908224"/>
                    </a:lnTo>
                    <a:lnTo>
                      <a:pt x="345697" y="908225"/>
                    </a:lnTo>
                    <a:cubicBezTo>
                      <a:pt x="278894" y="890325"/>
                      <a:pt x="223306" y="849537"/>
                      <a:pt x="182912" y="794368"/>
                    </a:cubicBezTo>
                    <a:lnTo>
                      <a:pt x="161579" y="758201"/>
                    </a:lnTo>
                    <a:lnTo>
                      <a:pt x="152243" y="827845"/>
                    </a:lnTo>
                    <a:lnTo>
                      <a:pt x="152243" y="827846"/>
                    </a:lnTo>
                    <a:cubicBezTo>
                      <a:pt x="-7476" y="735633"/>
                      <a:pt x="-48025" y="506850"/>
                      <a:pt x="61673" y="316847"/>
                    </a:cubicBezTo>
                    <a:lnTo>
                      <a:pt x="77530" y="295989"/>
                    </a:lnTo>
                    <a:lnTo>
                      <a:pt x="77569" y="295904"/>
                    </a:lnTo>
                    <a:lnTo>
                      <a:pt x="79636" y="293218"/>
                    </a:lnTo>
                    <a:lnTo>
                      <a:pt x="133741" y="222049"/>
                    </a:lnTo>
                    <a:cubicBezTo>
                      <a:pt x="174404" y="180890"/>
                      <a:pt x="221183" y="149390"/>
                      <a:pt x="270354" y="128902"/>
                    </a:cubicBezTo>
                    <a:lnTo>
                      <a:pt x="281866" y="125029"/>
                    </a:lnTo>
                    <a:lnTo>
                      <a:pt x="326999" y="101413"/>
                    </a:lnTo>
                    <a:cubicBezTo>
                      <a:pt x="385782" y="74161"/>
                      <a:pt x="452216" y="49892"/>
                      <a:pt x="524871" y="29208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89" name="フリーフォーム: 図形 88">
                <a:extLst>
                  <a:ext uri="{FF2B5EF4-FFF2-40B4-BE49-F238E27FC236}">
                    <a16:creationId xmlns:a16="http://schemas.microsoft.com/office/drawing/2014/main" id="{814668B0-27C1-1615-80BD-FE74D0039BCF}"/>
                  </a:ext>
                </a:extLst>
              </p:cNvPr>
              <p:cNvSpPr/>
              <p:nvPr/>
            </p:nvSpPr>
            <p:spPr>
              <a:xfrm>
                <a:off x="4322204" y="3151862"/>
                <a:ext cx="2728338" cy="2728338"/>
              </a:xfrm>
              <a:custGeom>
                <a:avLst/>
                <a:gdLst>
                  <a:gd name="connsiteX0" fmla="*/ 534442 w 2728338"/>
                  <a:gd name="connsiteY0" fmla="*/ 767350 h 2728338"/>
                  <a:gd name="connsiteX1" fmla="*/ 515867 w 2728338"/>
                  <a:gd name="connsiteY1" fmla="*/ 792190 h 2728338"/>
                  <a:gd name="connsiteX2" fmla="*/ 341151 w 2728338"/>
                  <a:gd name="connsiteY2" fmla="*/ 1364169 h 2728338"/>
                  <a:gd name="connsiteX3" fmla="*/ 1364169 w 2728338"/>
                  <a:gd name="connsiteY3" fmla="*/ 2387187 h 2728338"/>
                  <a:gd name="connsiteX4" fmla="*/ 1936148 w 2728338"/>
                  <a:gd name="connsiteY4" fmla="*/ 2212472 h 2728338"/>
                  <a:gd name="connsiteX5" fmla="*/ 1960988 w 2728338"/>
                  <a:gd name="connsiteY5" fmla="*/ 2193897 h 2728338"/>
                  <a:gd name="connsiteX6" fmla="*/ 1364169 w 2728338"/>
                  <a:gd name="connsiteY6" fmla="*/ 341151 h 2728338"/>
                  <a:gd name="connsiteX7" fmla="*/ 792190 w 2728338"/>
                  <a:gd name="connsiteY7" fmla="*/ 515867 h 2728338"/>
                  <a:gd name="connsiteX8" fmla="*/ 767351 w 2728338"/>
                  <a:gd name="connsiteY8" fmla="*/ 534441 h 2728338"/>
                  <a:gd name="connsiteX9" fmla="*/ 2193897 w 2728338"/>
                  <a:gd name="connsiteY9" fmla="*/ 1960988 h 2728338"/>
                  <a:gd name="connsiteX10" fmla="*/ 2212472 w 2728338"/>
                  <a:gd name="connsiteY10" fmla="*/ 1936148 h 2728338"/>
                  <a:gd name="connsiteX11" fmla="*/ 2387187 w 2728338"/>
                  <a:gd name="connsiteY11" fmla="*/ 1364169 h 2728338"/>
                  <a:gd name="connsiteX12" fmla="*/ 1364169 w 2728338"/>
                  <a:gd name="connsiteY12" fmla="*/ 341151 h 2728338"/>
                  <a:gd name="connsiteX13" fmla="*/ 1364169 w 2728338"/>
                  <a:gd name="connsiteY13" fmla="*/ 0 h 2728338"/>
                  <a:gd name="connsiteX14" fmla="*/ 2728338 w 2728338"/>
                  <a:gd name="connsiteY14" fmla="*/ 1364169 h 2728338"/>
                  <a:gd name="connsiteX15" fmla="*/ 1364169 w 2728338"/>
                  <a:gd name="connsiteY15" fmla="*/ 2728338 h 2728338"/>
                  <a:gd name="connsiteX16" fmla="*/ 0 w 2728338"/>
                  <a:gd name="connsiteY16" fmla="*/ 1364169 h 2728338"/>
                  <a:gd name="connsiteX17" fmla="*/ 1364169 w 2728338"/>
                  <a:gd name="connsiteY17" fmla="*/ 0 h 27283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2728338" h="2728338">
                    <a:moveTo>
                      <a:pt x="534442" y="767350"/>
                    </a:moveTo>
                    <a:lnTo>
                      <a:pt x="515867" y="792190"/>
                    </a:lnTo>
                    <a:cubicBezTo>
                      <a:pt x="405561" y="955465"/>
                      <a:pt x="341151" y="1152295"/>
                      <a:pt x="341151" y="1364169"/>
                    </a:cubicBezTo>
                    <a:cubicBezTo>
                      <a:pt x="341151" y="1929166"/>
                      <a:pt x="799172" y="2387187"/>
                      <a:pt x="1364169" y="2387187"/>
                    </a:cubicBezTo>
                    <a:cubicBezTo>
                      <a:pt x="1576043" y="2387187"/>
                      <a:pt x="1772874" y="2322778"/>
                      <a:pt x="1936148" y="2212472"/>
                    </a:cubicBezTo>
                    <a:lnTo>
                      <a:pt x="1960988" y="2193897"/>
                    </a:lnTo>
                    <a:close/>
                    <a:moveTo>
                      <a:pt x="1364169" y="341151"/>
                    </a:moveTo>
                    <a:cubicBezTo>
                      <a:pt x="1152295" y="341151"/>
                      <a:pt x="955465" y="405560"/>
                      <a:pt x="792190" y="515867"/>
                    </a:cubicBezTo>
                    <a:lnTo>
                      <a:pt x="767351" y="534441"/>
                    </a:lnTo>
                    <a:lnTo>
                      <a:pt x="2193897" y="1960988"/>
                    </a:lnTo>
                    <a:lnTo>
                      <a:pt x="2212472" y="1936148"/>
                    </a:lnTo>
                    <a:cubicBezTo>
                      <a:pt x="2322778" y="1772873"/>
                      <a:pt x="2387187" y="1576043"/>
                      <a:pt x="2387187" y="1364169"/>
                    </a:cubicBezTo>
                    <a:cubicBezTo>
                      <a:pt x="2387187" y="799172"/>
                      <a:pt x="1929166" y="341151"/>
                      <a:pt x="1364169" y="341151"/>
                    </a:cubicBezTo>
                    <a:close/>
                    <a:moveTo>
                      <a:pt x="1364169" y="0"/>
                    </a:moveTo>
                    <a:cubicBezTo>
                      <a:pt x="2117579" y="0"/>
                      <a:pt x="2728338" y="610759"/>
                      <a:pt x="2728338" y="1364169"/>
                    </a:cubicBezTo>
                    <a:cubicBezTo>
                      <a:pt x="2728338" y="2117579"/>
                      <a:pt x="2117579" y="2728338"/>
                      <a:pt x="1364169" y="2728338"/>
                    </a:cubicBezTo>
                    <a:cubicBezTo>
                      <a:pt x="610759" y="2728338"/>
                      <a:pt x="0" y="2117579"/>
                      <a:pt x="0" y="1364169"/>
                    </a:cubicBezTo>
                    <a:cubicBezTo>
                      <a:pt x="0" y="610759"/>
                      <a:pt x="610759" y="0"/>
                      <a:pt x="1364169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5715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0" name="フリーフォーム: 図形 89">
                <a:extLst>
                  <a:ext uri="{FF2B5EF4-FFF2-40B4-BE49-F238E27FC236}">
                    <a16:creationId xmlns:a16="http://schemas.microsoft.com/office/drawing/2014/main" id="{3FA7AB86-B657-BD9D-407C-1FC57DFF99DA}"/>
                  </a:ext>
                </a:extLst>
              </p:cNvPr>
              <p:cNvSpPr/>
              <p:nvPr/>
            </p:nvSpPr>
            <p:spPr>
              <a:xfrm>
                <a:off x="4762254" y="2754440"/>
                <a:ext cx="1853383" cy="1635641"/>
              </a:xfrm>
              <a:custGeom>
                <a:avLst/>
                <a:gdLst>
                  <a:gd name="connsiteX0" fmla="*/ 250224 w 1853383"/>
                  <a:gd name="connsiteY0" fmla="*/ 0 h 1635641"/>
                  <a:gd name="connsiteX1" fmla="*/ 495364 w 1853383"/>
                  <a:gd name="connsiteY1" fmla="*/ 196679 h 1635641"/>
                  <a:gd name="connsiteX2" fmla="*/ 496428 w 1853383"/>
                  <a:gd name="connsiteY2" fmla="*/ 207060 h 1635641"/>
                  <a:gd name="connsiteX3" fmla="*/ 595926 w 1853383"/>
                  <a:gd name="connsiteY3" fmla="*/ 157794 h 1635641"/>
                  <a:gd name="connsiteX4" fmla="*/ 924119 w 1853383"/>
                  <a:gd name="connsiteY4" fmla="*/ 97351 h 1635641"/>
                  <a:gd name="connsiteX5" fmla="*/ 1252313 w 1853383"/>
                  <a:gd name="connsiteY5" fmla="*/ 157794 h 1635641"/>
                  <a:gd name="connsiteX6" fmla="*/ 1356707 w 1853383"/>
                  <a:gd name="connsiteY6" fmla="*/ 209484 h 1635641"/>
                  <a:gd name="connsiteX7" fmla="*/ 1358019 w 1853383"/>
                  <a:gd name="connsiteY7" fmla="*/ 196679 h 1635641"/>
                  <a:gd name="connsiteX8" fmla="*/ 1603159 w 1853383"/>
                  <a:gd name="connsiteY8" fmla="*/ 0 h 1635641"/>
                  <a:gd name="connsiteX9" fmla="*/ 1853383 w 1853383"/>
                  <a:gd name="connsiteY9" fmla="*/ 246321 h 1635641"/>
                  <a:gd name="connsiteX10" fmla="*/ 1700558 w 1853383"/>
                  <a:gd name="connsiteY10" fmla="*/ 473285 h 1635641"/>
                  <a:gd name="connsiteX11" fmla="*/ 1653706 w 1853383"/>
                  <a:gd name="connsiteY11" fmla="*/ 487602 h 1635641"/>
                  <a:gd name="connsiteX12" fmla="*/ 1701014 w 1853383"/>
                  <a:gd name="connsiteY12" fmla="*/ 567110 h 1635641"/>
                  <a:gd name="connsiteX13" fmla="*/ 1767273 w 1853383"/>
                  <a:gd name="connsiteY13" fmla="*/ 866496 h 1635641"/>
                  <a:gd name="connsiteX14" fmla="*/ 1750143 w 1853383"/>
                  <a:gd name="connsiteY14" fmla="*/ 1021506 h 1635641"/>
                  <a:gd name="connsiteX15" fmla="*/ 1744886 w 1853383"/>
                  <a:gd name="connsiteY15" fmla="*/ 1036956 h 1635641"/>
                  <a:gd name="connsiteX16" fmla="*/ 1758676 w 1853383"/>
                  <a:gd name="connsiteY16" fmla="*/ 1103737 h 1635641"/>
                  <a:gd name="connsiteX17" fmla="*/ 1580876 w 1853383"/>
                  <a:gd name="connsiteY17" fmla="*/ 1583805 h 1635641"/>
                  <a:gd name="connsiteX18" fmla="*/ 1562665 w 1853383"/>
                  <a:gd name="connsiteY18" fmla="*/ 1465942 h 1635641"/>
                  <a:gd name="connsiteX19" fmla="*/ 1543440 w 1853383"/>
                  <a:gd name="connsiteY19" fmla="*/ 1501312 h 1635641"/>
                  <a:gd name="connsiteX20" fmla="*/ 1329802 w 1853383"/>
                  <a:gd name="connsiteY20" fmla="*/ 1635640 h 1635641"/>
                  <a:gd name="connsiteX21" fmla="*/ 1329802 w 1853383"/>
                  <a:gd name="connsiteY21" fmla="*/ 1635639 h 1635641"/>
                  <a:gd name="connsiteX22" fmla="*/ 1342884 w 1853383"/>
                  <a:gd name="connsiteY22" fmla="*/ 1530353 h 1635641"/>
                  <a:gd name="connsiteX23" fmla="*/ 1252313 w 1853383"/>
                  <a:gd name="connsiteY23" fmla="*/ 1575198 h 1635641"/>
                  <a:gd name="connsiteX24" fmla="*/ 924119 w 1853383"/>
                  <a:gd name="connsiteY24" fmla="*/ 1635641 h 1635641"/>
                  <a:gd name="connsiteX25" fmla="*/ 595926 w 1853383"/>
                  <a:gd name="connsiteY25" fmla="*/ 1575198 h 1635641"/>
                  <a:gd name="connsiteX26" fmla="*/ 490837 w 1853383"/>
                  <a:gd name="connsiteY26" fmla="*/ 1523165 h 1635641"/>
                  <a:gd name="connsiteX27" fmla="*/ 504812 w 1853383"/>
                  <a:gd name="connsiteY27" fmla="*/ 1635639 h 1635641"/>
                  <a:gd name="connsiteX28" fmla="*/ 504812 w 1853383"/>
                  <a:gd name="connsiteY28" fmla="*/ 1635640 h 1635641"/>
                  <a:gd name="connsiteX29" fmla="*/ 291174 w 1853383"/>
                  <a:gd name="connsiteY29" fmla="*/ 1501312 h 1635641"/>
                  <a:gd name="connsiteX30" fmla="*/ 271949 w 1853383"/>
                  <a:gd name="connsiteY30" fmla="*/ 1465942 h 1635641"/>
                  <a:gd name="connsiteX31" fmla="*/ 253738 w 1853383"/>
                  <a:gd name="connsiteY31" fmla="*/ 1583805 h 1635641"/>
                  <a:gd name="connsiteX32" fmla="*/ 75938 w 1853383"/>
                  <a:gd name="connsiteY32" fmla="*/ 1103737 h 1635641"/>
                  <a:gd name="connsiteX33" fmla="*/ 95778 w 1853383"/>
                  <a:gd name="connsiteY33" fmla="*/ 1007659 h 1635641"/>
                  <a:gd name="connsiteX34" fmla="*/ 85318 w 1853383"/>
                  <a:gd name="connsiteY34" fmla="*/ 945137 h 1635641"/>
                  <a:gd name="connsiteX35" fmla="*/ 80965 w 1853383"/>
                  <a:gd name="connsiteY35" fmla="*/ 866496 h 1635641"/>
                  <a:gd name="connsiteX36" fmla="*/ 147224 w 1853383"/>
                  <a:gd name="connsiteY36" fmla="*/ 567110 h 1635641"/>
                  <a:gd name="connsiteX37" fmla="*/ 195324 w 1853383"/>
                  <a:gd name="connsiteY37" fmla="*/ 486272 h 1635641"/>
                  <a:gd name="connsiteX38" fmla="*/ 152826 w 1853383"/>
                  <a:gd name="connsiteY38" fmla="*/ 473285 h 1635641"/>
                  <a:gd name="connsiteX39" fmla="*/ 0 w 1853383"/>
                  <a:gd name="connsiteY39" fmla="*/ 246321 h 1635641"/>
                  <a:gd name="connsiteX40" fmla="*/ 250224 w 1853383"/>
                  <a:gd name="connsiteY40" fmla="*/ 0 h 16356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</a:cxnLst>
                <a:rect l="l" t="t" r="r" b="b"/>
                <a:pathLst>
                  <a:path w="1853383" h="1635641">
                    <a:moveTo>
                      <a:pt x="250224" y="0"/>
                    </a:moveTo>
                    <a:cubicBezTo>
                      <a:pt x="371145" y="0"/>
                      <a:pt x="472032" y="84435"/>
                      <a:pt x="495364" y="196679"/>
                    </a:cubicBezTo>
                    <a:lnTo>
                      <a:pt x="496428" y="207060"/>
                    </a:lnTo>
                    <a:lnTo>
                      <a:pt x="595926" y="157794"/>
                    </a:lnTo>
                    <a:cubicBezTo>
                      <a:pt x="696799" y="118873"/>
                      <a:pt x="807704" y="97351"/>
                      <a:pt x="924119" y="97351"/>
                    </a:cubicBezTo>
                    <a:cubicBezTo>
                      <a:pt x="1040534" y="97351"/>
                      <a:pt x="1151439" y="118873"/>
                      <a:pt x="1252313" y="157794"/>
                    </a:cubicBezTo>
                    <a:lnTo>
                      <a:pt x="1356707" y="209484"/>
                    </a:lnTo>
                    <a:lnTo>
                      <a:pt x="1358019" y="196679"/>
                    </a:lnTo>
                    <a:cubicBezTo>
                      <a:pt x="1381351" y="84435"/>
                      <a:pt x="1482238" y="0"/>
                      <a:pt x="1603159" y="0"/>
                    </a:cubicBezTo>
                    <a:cubicBezTo>
                      <a:pt x="1741354" y="0"/>
                      <a:pt x="1853383" y="110282"/>
                      <a:pt x="1853383" y="246321"/>
                    </a:cubicBezTo>
                    <a:cubicBezTo>
                      <a:pt x="1853383" y="348350"/>
                      <a:pt x="1790367" y="435891"/>
                      <a:pt x="1700558" y="473285"/>
                    </a:cubicBezTo>
                    <a:lnTo>
                      <a:pt x="1653706" y="487602"/>
                    </a:lnTo>
                    <a:lnTo>
                      <a:pt x="1701014" y="567110"/>
                    </a:lnTo>
                    <a:cubicBezTo>
                      <a:pt x="1743680" y="659129"/>
                      <a:pt x="1767273" y="760299"/>
                      <a:pt x="1767273" y="866496"/>
                    </a:cubicBezTo>
                    <a:cubicBezTo>
                      <a:pt x="1767273" y="919594"/>
                      <a:pt x="1761375" y="971436"/>
                      <a:pt x="1750143" y="1021506"/>
                    </a:cubicBezTo>
                    <a:lnTo>
                      <a:pt x="1744886" y="1036956"/>
                    </a:lnTo>
                    <a:lnTo>
                      <a:pt x="1758676" y="1103737"/>
                    </a:lnTo>
                    <a:cubicBezTo>
                      <a:pt x="1793160" y="1341283"/>
                      <a:pt x="1721906" y="1546016"/>
                      <a:pt x="1580876" y="1583805"/>
                    </a:cubicBezTo>
                    <a:lnTo>
                      <a:pt x="1562665" y="1465942"/>
                    </a:lnTo>
                    <a:lnTo>
                      <a:pt x="1543440" y="1501312"/>
                    </a:lnTo>
                    <a:cubicBezTo>
                      <a:pt x="1488765" y="1584307"/>
                      <a:pt x="1413233" y="1635640"/>
                      <a:pt x="1329802" y="1635640"/>
                    </a:cubicBezTo>
                    <a:lnTo>
                      <a:pt x="1329802" y="1635639"/>
                    </a:lnTo>
                    <a:lnTo>
                      <a:pt x="1342884" y="1530353"/>
                    </a:lnTo>
                    <a:lnTo>
                      <a:pt x="1252313" y="1575198"/>
                    </a:lnTo>
                    <a:cubicBezTo>
                      <a:pt x="1151439" y="1614119"/>
                      <a:pt x="1040534" y="1635641"/>
                      <a:pt x="924119" y="1635641"/>
                    </a:cubicBezTo>
                    <a:cubicBezTo>
                      <a:pt x="807704" y="1635641"/>
                      <a:pt x="696799" y="1614119"/>
                      <a:pt x="595926" y="1575198"/>
                    </a:cubicBezTo>
                    <a:lnTo>
                      <a:pt x="490837" y="1523165"/>
                    </a:lnTo>
                    <a:lnTo>
                      <a:pt x="504812" y="1635639"/>
                    </a:lnTo>
                    <a:lnTo>
                      <a:pt x="504812" y="1635640"/>
                    </a:lnTo>
                    <a:cubicBezTo>
                      <a:pt x="421381" y="1635640"/>
                      <a:pt x="345849" y="1584307"/>
                      <a:pt x="291174" y="1501312"/>
                    </a:cubicBezTo>
                    <a:lnTo>
                      <a:pt x="271949" y="1465942"/>
                    </a:lnTo>
                    <a:lnTo>
                      <a:pt x="253738" y="1583805"/>
                    </a:lnTo>
                    <a:cubicBezTo>
                      <a:pt x="112708" y="1546016"/>
                      <a:pt x="41454" y="1341283"/>
                      <a:pt x="75938" y="1103737"/>
                    </a:cubicBezTo>
                    <a:lnTo>
                      <a:pt x="95778" y="1007659"/>
                    </a:lnTo>
                    <a:lnTo>
                      <a:pt x="85318" y="945137"/>
                    </a:lnTo>
                    <a:cubicBezTo>
                      <a:pt x="82440" y="919280"/>
                      <a:pt x="80965" y="893045"/>
                      <a:pt x="80965" y="866496"/>
                    </a:cubicBezTo>
                    <a:cubicBezTo>
                      <a:pt x="80965" y="760299"/>
                      <a:pt x="104558" y="659129"/>
                      <a:pt x="147224" y="567110"/>
                    </a:cubicBezTo>
                    <a:lnTo>
                      <a:pt x="195324" y="486272"/>
                    </a:lnTo>
                    <a:lnTo>
                      <a:pt x="152826" y="473285"/>
                    </a:lnTo>
                    <a:cubicBezTo>
                      <a:pt x="63016" y="435891"/>
                      <a:pt x="0" y="348350"/>
                      <a:pt x="0" y="246321"/>
                    </a:cubicBezTo>
                    <a:cubicBezTo>
                      <a:pt x="0" y="110282"/>
                      <a:pt x="112029" y="0"/>
                      <a:pt x="250224" y="0"/>
                    </a:cubicBezTo>
                    <a:close/>
                  </a:path>
                </a:pathLst>
              </a:custGeom>
              <a:solidFill>
                <a:srgbClr val="ED7D31">
                  <a:lumMod val="75000"/>
                </a:srgbClr>
              </a:solidFill>
              <a:ln w="5715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1" name="フリーフォーム: 図形 90">
                <a:extLst>
                  <a:ext uri="{FF2B5EF4-FFF2-40B4-BE49-F238E27FC236}">
                    <a16:creationId xmlns:a16="http://schemas.microsoft.com/office/drawing/2014/main" id="{090AA6F8-79C9-C52B-3A2D-C7B49168C3A1}"/>
                  </a:ext>
                </a:extLst>
              </p:cNvPr>
              <p:cNvSpPr/>
              <p:nvPr/>
            </p:nvSpPr>
            <p:spPr>
              <a:xfrm>
                <a:off x="4867260" y="2851791"/>
                <a:ext cx="290436" cy="285904"/>
              </a:xfrm>
              <a:custGeom>
                <a:avLst/>
                <a:gdLst>
                  <a:gd name="connsiteX0" fmla="*/ 145218 w 290436"/>
                  <a:gd name="connsiteY0" fmla="*/ 0 h 285904"/>
                  <a:gd name="connsiteX1" fmla="*/ 290436 w 290436"/>
                  <a:gd name="connsiteY1" fmla="*/ 142952 h 285904"/>
                  <a:gd name="connsiteX2" fmla="*/ 286261 w 290436"/>
                  <a:gd name="connsiteY2" fmla="*/ 163307 h 285904"/>
                  <a:gd name="connsiteX3" fmla="*/ 222913 w 290436"/>
                  <a:gd name="connsiteY3" fmla="*/ 210986 h 285904"/>
                  <a:gd name="connsiteX4" fmla="*/ 157330 w 290436"/>
                  <a:gd name="connsiteY4" fmla="*/ 283497 h 285904"/>
                  <a:gd name="connsiteX5" fmla="*/ 145218 w 290436"/>
                  <a:gd name="connsiteY5" fmla="*/ 285904 h 285904"/>
                  <a:gd name="connsiteX6" fmla="*/ 0 w 290436"/>
                  <a:gd name="connsiteY6" fmla="*/ 142952 h 285904"/>
                  <a:gd name="connsiteX7" fmla="*/ 145218 w 290436"/>
                  <a:gd name="connsiteY7" fmla="*/ 0 h 285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90436" h="285904">
                    <a:moveTo>
                      <a:pt x="145218" y="0"/>
                    </a:moveTo>
                    <a:cubicBezTo>
                      <a:pt x="225420" y="0"/>
                      <a:pt x="290436" y="64002"/>
                      <a:pt x="290436" y="142952"/>
                    </a:cubicBezTo>
                    <a:lnTo>
                      <a:pt x="286261" y="163307"/>
                    </a:lnTo>
                    <a:lnTo>
                      <a:pt x="222913" y="210986"/>
                    </a:lnTo>
                    <a:lnTo>
                      <a:pt x="157330" y="283497"/>
                    </a:lnTo>
                    <a:lnTo>
                      <a:pt x="145218" y="285904"/>
                    </a:lnTo>
                    <a:cubicBezTo>
                      <a:pt x="65016" y="285904"/>
                      <a:pt x="0" y="221902"/>
                      <a:pt x="0" y="142952"/>
                    </a:cubicBezTo>
                    <a:cubicBezTo>
                      <a:pt x="0" y="64002"/>
                      <a:pt x="65016" y="0"/>
                      <a:pt x="145218" y="0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2" name="フリーフォーム: 図形 91">
                <a:extLst>
                  <a:ext uri="{FF2B5EF4-FFF2-40B4-BE49-F238E27FC236}">
                    <a16:creationId xmlns:a16="http://schemas.microsoft.com/office/drawing/2014/main" id="{F00D87A6-6136-01A7-F9CE-947EB0389776}"/>
                  </a:ext>
                </a:extLst>
              </p:cNvPr>
              <p:cNvSpPr/>
              <p:nvPr/>
            </p:nvSpPr>
            <p:spPr>
              <a:xfrm>
                <a:off x="6220195" y="2851791"/>
                <a:ext cx="290436" cy="285904"/>
              </a:xfrm>
              <a:custGeom>
                <a:avLst/>
                <a:gdLst>
                  <a:gd name="connsiteX0" fmla="*/ 145218 w 290436"/>
                  <a:gd name="connsiteY0" fmla="*/ 0 h 285904"/>
                  <a:gd name="connsiteX1" fmla="*/ 290436 w 290436"/>
                  <a:gd name="connsiteY1" fmla="*/ 142952 h 285904"/>
                  <a:gd name="connsiteX2" fmla="*/ 145218 w 290436"/>
                  <a:gd name="connsiteY2" fmla="*/ 285904 h 285904"/>
                  <a:gd name="connsiteX3" fmla="*/ 126834 w 290436"/>
                  <a:gd name="connsiteY3" fmla="*/ 282251 h 285904"/>
                  <a:gd name="connsiteX4" fmla="*/ 62378 w 290436"/>
                  <a:gd name="connsiteY4" fmla="*/ 210986 h 285904"/>
                  <a:gd name="connsiteX5" fmla="*/ 5114 w 290436"/>
                  <a:gd name="connsiteY5" fmla="*/ 167886 h 285904"/>
                  <a:gd name="connsiteX6" fmla="*/ 0 w 290436"/>
                  <a:gd name="connsiteY6" fmla="*/ 142952 h 285904"/>
                  <a:gd name="connsiteX7" fmla="*/ 145218 w 290436"/>
                  <a:gd name="connsiteY7" fmla="*/ 0 h 2859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90436" h="285904">
                    <a:moveTo>
                      <a:pt x="145218" y="0"/>
                    </a:moveTo>
                    <a:cubicBezTo>
                      <a:pt x="225420" y="0"/>
                      <a:pt x="290436" y="64002"/>
                      <a:pt x="290436" y="142952"/>
                    </a:cubicBezTo>
                    <a:cubicBezTo>
                      <a:pt x="290436" y="221902"/>
                      <a:pt x="225420" y="285904"/>
                      <a:pt x="145218" y="285904"/>
                    </a:cubicBezTo>
                    <a:lnTo>
                      <a:pt x="126834" y="282251"/>
                    </a:lnTo>
                    <a:lnTo>
                      <a:pt x="62378" y="210986"/>
                    </a:lnTo>
                    <a:lnTo>
                      <a:pt x="5114" y="167886"/>
                    </a:lnTo>
                    <a:lnTo>
                      <a:pt x="0" y="142952"/>
                    </a:lnTo>
                    <a:cubicBezTo>
                      <a:pt x="0" y="64002"/>
                      <a:pt x="65016" y="0"/>
                      <a:pt x="145218" y="0"/>
                    </a:cubicBezTo>
                    <a:close/>
                  </a:path>
                </a:pathLst>
              </a:cu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3" name="楕円 92">
                <a:extLst>
                  <a:ext uri="{FF2B5EF4-FFF2-40B4-BE49-F238E27FC236}">
                    <a16:creationId xmlns:a16="http://schemas.microsoft.com/office/drawing/2014/main" id="{4AB96E03-D8D0-84C8-8831-67910985D97C}"/>
                  </a:ext>
                </a:extLst>
              </p:cNvPr>
              <p:cNvSpPr/>
              <p:nvPr/>
            </p:nvSpPr>
            <p:spPr>
              <a:xfrm>
                <a:off x="5171384" y="3255776"/>
                <a:ext cx="211211" cy="211211"/>
              </a:xfrm>
              <a:prstGeom prst="ellipse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4" name="楕円 93">
                <a:extLst>
                  <a:ext uri="{FF2B5EF4-FFF2-40B4-BE49-F238E27FC236}">
                    <a16:creationId xmlns:a16="http://schemas.microsoft.com/office/drawing/2014/main" id="{AD5C9349-C103-7548-763A-F63730BBED8E}"/>
                  </a:ext>
                </a:extLst>
              </p:cNvPr>
              <p:cNvSpPr/>
              <p:nvPr/>
            </p:nvSpPr>
            <p:spPr>
              <a:xfrm>
                <a:off x="5979190" y="3255776"/>
                <a:ext cx="211211" cy="211211"/>
              </a:xfrm>
              <a:prstGeom prst="ellipse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5" name="四角形: 角を丸くする 94">
                <a:extLst>
                  <a:ext uri="{FF2B5EF4-FFF2-40B4-BE49-F238E27FC236}">
                    <a16:creationId xmlns:a16="http://schemas.microsoft.com/office/drawing/2014/main" id="{845E076C-912A-DD3D-24B7-45E5DF5F6F2C}"/>
                  </a:ext>
                </a:extLst>
              </p:cNvPr>
              <p:cNvSpPr/>
              <p:nvPr/>
            </p:nvSpPr>
            <p:spPr>
              <a:xfrm rot="900000">
                <a:off x="5102775" y="3198385"/>
                <a:ext cx="366712" cy="102394"/>
              </a:xfrm>
              <a:prstGeom prst="roundRect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6" name="四角形: 角を丸くする 95">
                <a:extLst>
                  <a:ext uri="{FF2B5EF4-FFF2-40B4-BE49-F238E27FC236}">
                    <a16:creationId xmlns:a16="http://schemas.microsoft.com/office/drawing/2014/main" id="{19C65CE9-8B72-3446-F21B-2E5382F768FA}"/>
                  </a:ext>
                </a:extLst>
              </p:cNvPr>
              <p:cNvSpPr/>
              <p:nvPr/>
            </p:nvSpPr>
            <p:spPr>
              <a:xfrm rot="20700000" flipH="1">
                <a:off x="5901439" y="3198384"/>
                <a:ext cx="366712" cy="102394"/>
              </a:xfrm>
              <a:prstGeom prst="roundRect">
                <a:avLst/>
              </a:prstGeom>
              <a:solidFill>
                <a:sysClr val="windowText" lastClr="000000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97" name="四角形: 角を丸くする 96">
                <a:extLst>
                  <a:ext uri="{FF2B5EF4-FFF2-40B4-BE49-F238E27FC236}">
                    <a16:creationId xmlns:a16="http://schemas.microsoft.com/office/drawing/2014/main" id="{ED124684-51A3-1FB7-3E59-BB0DD003074D}"/>
                  </a:ext>
                </a:extLst>
              </p:cNvPr>
              <p:cNvSpPr/>
              <p:nvPr/>
            </p:nvSpPr>
            <p:spPr>
              <a:xfrm>
                <a:off x="5240774" y="3446056"/>
                <a:ext cx="891196" cy="1041331"/>
              </a:xfrm>
              <a:prstGeom prst="roundRect">
                <a:avLst>
                  <a:gd name="adj" fmla="val 28706"/>
                </a:avLst>
              </a:prstGeom>
              <a:solidFill>
                <a:srgbClr val="FFC000">
                  <a:lumMod val="60000"/>
                  <a:lumOff val="40000"/>
                </a:srgbClr>
              </a:solidFill>
              <a:ln w="3810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grpSp>
            <p:nvGrpSpPr>
              <p:cNvPr id="98" name="グループ化 97">
                <a:extLst>
                  <a:ext uri="{FF2B5EF4-FFF2-40B4-BE49-F238E27FC236}">
                    <a16:creationId xmlns:a16="http://schemas.microsoft.com/office/drawing/2014/main" id="{71526D11-A87F-799A-343A-19330AF69284}"/>
                  </a:ext>
                </a:extLst>
              </p:cNvPr>
              <p:cNvGrpSpPr/>
              <p:nvPr/>
            </p:nvGrpSpPr>
            <p:grpSpPr>
              <a:xfrm>
                <a:off x="5425077" y="3825333"/>
                <a:ext cx="522594" cy="572758"/>
                <a:chOff x="5457782" y="3766195"/>
                <a:chExt cx="457183" cy="501068"/>
              </a:xfrm>
            </p:grpSpPr>
            <p:sp>
              <p:nvSpPr>
                <p:cNvPr id="101" name="フリーフォーム: 図形 100">
                  <a:extLst>
                    <a:ext uri="{FF2B5EF4-FFF2-40B4-BE49-F238E27FC236}">
                      <a16:creationId xmlns:a16="http://schemas.microsoft.com/office/drawing/2014/main" id="{89D2B6B5-6DC3-A98F-C88E-CF805C369D0A}"/>
                    </a:ext>
                  </a:extLst>
                </p:cNvPr>
                <p:cNvSpPr/>
                <p:nvPr/>
              </p:nvSpPr>
              <p:spPr>
                <a:xfrm>
                  <a:off x="5457782" y="3766195"/>
                  <a:ext cx="457183" cy="501068"/>
                </a:xfrm>
                <a:custGeom>
                  <a:avLst/>
                  <a:gdLst>
                    <a:gd name="connsiteX0" fmla="*/ 147638 w 457183"/>
                    <a:gd name="connsiteY0" fmla="*/ 0 h 501068"/>
                    <a:gd name="connsiteX1" fmla="*/ 309545 w 457183"/>
                    <a:gd name="connsiteY1" fmla="*/ 0 h 501068"/>
                    <a:gd name="connsiteX2" fmla="*/ 457183 w 457183"/>
                    <a:gd name="connsiteY2" fmla="*/ 147638 h 501068"/>
                    <a:gd name="connsiteX3" fmla="*/ 457183 w 457183"/>
                    <a:gd name="connsiteY3" fmla="*/ 501068 h 501068"/>
                    <a:gd name="connsiteX4" fmla="*/ 428873 w 457183"/>
                    <a:gd name="connsiteY4" fmla="*/ 483742 h 501068"/>
                    <a:gd name="connsiteX5" fmla="*/ 228591 w 457183"/>
                    <a:gd name="connsiteY5" fmla="*/ 438150 h 501068"/>
                    <a:gd name="connsiteX6" fmla="*/ 28309 w 457183"/>
                    <a:gd name="connsiteY6" fmla="*/ 483742 h 501068"/>
                    <a:gd name="connsiteX7" fmla="*/ 0 w 457183"/>
                    <a:gd name="connsiteY7" fmla="*/ 501067 h 501068"/>
                    <a:gd name="connsiteX8" fmla="*/ 0 w 457183"/>
                    <a:gd name="connsiteY8" fmla="*/ 147638 h 501068"/>
                    <a:gd name="connsiteX9" fmla="*/ 147638 w 457183"/>
                    <a:gd name="connsiteY9" fmla="*/ 0 h 5010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457183" h="501068">
                      <a:moveTo>
                        <a:pt x="147638" y="0"/>
                      </a:moveTo>
                      <a:lnTo>
                        <a:pt x="309545" y="0"/>
                      </a:lnTo>
                      <a:cubicBezTo>
                        <a:pt x="391083" y="0"/>
                        <a:pt x="457183" y="66100"/>
                        <a:pt x="457183" y="147638"/>
                      </a:cubicBezTo>
                      <a:lnTo>
                        <a:pt x="457183" y="501068"/>
                      </a:lnTo>
                      <a:lnTo>
                        <a:pt x="428873" y="483742"/>
                      </a:lnTo>
                      <a:cubicBezTo>
                        <a:pt x="367315" y="454384"/>
                        <a:pt x="299634" y="438150"/>
                        <a:pt x="228591" y="438150"/>
                      </a:cubicBezTo>
                      <a:cubicBezTo>
                        <a:pt x="157548" y="438150"/>
                        <a:pt x="89868" y="454384"/>
                        <a:pt x="28309" y="483742"/>
                      </a:cubicBezTo>
                      <a:lnTo>
                        <a:pt x="0" y="501067"/>
                      </a:lnTo>
                      <a:lnTo>
                        <a:pt x="0" y="147638"/>
                      </a:lnTo>
                      <a:cubicBezTo>
                        <a:pt x="0" y="66100"/>
                        <a:pt x="66100" y="0"/>
                        <a:pt x="147638" y="0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3810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2" name="フリーフォーム: 図形 101">
                  <a:extLst>
                    <a:ext uri="{FF2B5EF4-FFF2-40B4-BE49-F238E27FC236}">
                      <a16:creationId xmlns:a16="http://schemas.microsoft.com/office/drawing/2014/main" id="{3200E2EE-A19F-9052-F31F-DD8CF6060A18}"/>
                    </a:ext>
                  </a:extLst>
                </p:cNvPr>
                <p:cNvSpPr/>
                <p:nvPr/>
              </p:nvSpPr>
              <p:spPr>
                <a:xfrm>
                  <a:off x="5462459" y="3766195"/>
                  <a:ext cx="447827" cy="191610"/>
                </a:xfrm>
                <a:custGeom>
                  <a:avLst/>
                  <a:gdLst>
                    <a:gd name="connsiteX0" fmla="*/ 143147 w 447827"/>
                    <a:gd name="connsiteY0" fmla="*/ 0 h 191610"/>
                    <a:gd name="connsiteX1" fmla="*/ 305054 w 447827"/>
                    <a:gd name="connsiteY1" fmla="*/ 0 h 191610"/>
                    <a:gd name="connsiteX2" fmla="*/ 441090 w 447827"/>
                    <a:gd name="connsiteY2" fmla="*/ 90171 h 191610"/>
                    <a:gd name="connsiteX3" fmla="*/ 447827 w 447827"/>
                    <a:gd name="connsiteY3" fmla="*/ 123540 h 191610"/>
                    <a:gd name="connsiteX4" fmla="*/ 413396 w 447827"/>
                    <a:gd name="connsiteY4" fmla="*/ 133046 h 191610"/>
                    <a:gd name="connsiteX5" fmla="*/ 379081 w 447827"/>
                    <a:gd name="connsiteY5" fmla="*/ 164686 h 191610"/>
                    <a:gd name="connsiteX6" fmla="*/ 369357 w 447827"/>
                    <a:gd name="connsiteY6" fmla="*/ 184410 h 191610"/>
                    <a:gd name="connsiteX7" fmla="*/ 359633 w 447827"/>
                    <a:gd name="connsiteY7" fmla="*/ 164686 h 191610"/>
                    <a:gd name="connsiteX8" fmla="*/ 283296 w 447827"/>
                    <a:gd name="connsiteY8" fmla="*/ 121444 h 191610"/>
                    <a:gd name="connsiteX9" fmla="*/ 164906 w 447827"/>
                    <a:gd name="connsiteY9" fmla="*/ 121444 h 191610"/>
                    <a:gd name="connsiteX10" fmla="*/ 88569 w 447827"/>
                    <a:gd name="connsiteY10" fmla="*/ 164686 h 191610"/>
                    <a:gd name="connsiteX11" fmla="*/ 75296 w 447827"/>
                    <a:gd name="connsiteY11" fmla="*/ 191610 h 191610"/>
                    <a:gd name="connsiteX12" fmla="*/ 62022 w 447827"/>
                    <a:gd name="connsiteY12" fmla="*/ 164686 h 191610"/>
                    <a:gd name="connsiteX13" fmla="*/ 27707 w 447827"/>
                    <a:gd name="connsiteY13" fmla="*/ 133046 h 191610"/>
                    <a:gd name="connsiteX14" fmla="*/ 0 w 447827"/>
                    <a:gd name="connsiteY14" fmla="*/ 125396 h 191610"/>
                    <a:gd name="connsiteX15" fmla="*/ 7111 w 447827"/>
                    <a:gd name="connsiteY15" fmla="*/ 90171 h 191610"/>
                    <a:gd name="connsiteX16" fmla="*/ 143147 w 447827"/>
                    <a:gd name="connsiteY16" fmla="*/ 0 h 19161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447827" h="191610">
                      <a:moveTo>
                        <a:pt x="143147" y="0"/>
                      </a:moveTo>
                      <a:lnTo>
                        <a:pt x="305054" y="0"/>
                      </a:lnTo>
                      <a:cubicBezTo>
                        <a:pt x="366208" y="0"/>
                        <a:pt x="418677" y="37181"/>
                        <a:pt x="441090" y="90171"/>
                      </a:cubicBezTo>
                      <a:lnTo>
                        <a:pt x="447827" y="123540"/>
                      </a:lnTo>
                      <a:lnTo>
                        <a:pt x="413396" y="133046"/>
                      </a:lnTo>
                      <a:cubicBezTo>
                        <a:pt x="400481" y="140517"/>
                        <a:pt x="388849" y="151328"/>
                        <a:pt x="379081" y="164686"/>
                      </a:cubicBezTo>
                      <a:lnTo>
                        <a:pt x="369357" y="184410"/>
                      </a:lnTo>
                      <a:lnTo>
                        <a:pt x="359633" y="164686"/>
                      </a:lnTo>
                      <a:cubicBezTo>
                        <a:pt x="340097" y="137969"/>
                        <a:pt x="313108" y="121444"/>
                        <a:pt x="283296" y="121444"/>
                      </a:cubicBezTo>
                      <a:lnTo>
                        <a:pt x="164906" y="121444"/>
                      </a:lnTo>
                      <a:cubicBezTo>
                        <a:pt x="135095" y="121444"/>
                        <a:pt x="108105" y="137969"/>
                        <a:pt x="88569" y="164686"/>
                      </a:cubicBezTo>
                      <a:lnTo>
                        <a:pt x="75296" y="191610"/>
                      </a:lnTo>
                      <a:lnTo>
                        <a:pt x="62022" y="164686"/>
                      </a:lnTo>
                      <a:cubicBezTo>
                        <a:pt x="52254" y="151328"/>
                        <a:pt x="40623" y="140517"/>
                        <a:pt x="27707" y="133046"/>
                      </a:cubicBezTo>
                      <a:lnTo>
                        <a:pt x="0" y="125396"/>
                      </a:lnTo>
                      <a:lnTo>
                        <a:pt x="7111" y="90171"/>
                      </a:lnTo>
                      <a:cubicBezTo>
                        <a:pt x="29524" y="37181"/>
                        <a:pt x="81994" y="0"/>
                        <a:pt x="143147" y="0"/>
                      </a:cubicBezTo>
                      <a:close/>
                    </a:path>
                  </a:pathLst>
                </a:custGeom>
                <a:solidFill>
                  <a:sysClr val="window" lastClr="FFFFFF">
                    <a:lumMod val="95000"/>
                  </a:sysClr>
                </a:solidFill>
                <a:ln w="3810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  <p:sp>
              <p:nvSpPr>
                <p:cNvPr id="103" name="フリーフォーム: 図形 102">
                  <a:extLst>
                    <a:ext uri="{FF2B5EF4-FFF2-40B4-BE49-F238E27FC236}">
                      <a16:creationId xmlns:a16="http://schemas.microsoft.com/office/drawing/2014/main" id="{7C419044-5158-7B86-561A-5C7B153B08D8}"/>
                    </a:ext>
                  </a:extLst>
                </p:cNvPr>
                <p:cNvSpPr/>
                <p:nvPr/>
              </p:nvSpPr>
              <p:spPr>
                <a:xfrm>
                  <a:off x="5457782" y="4018090"/>
                  <a:ext cx="457183" cy="244168"/>
                </a:xfrm>
                <a:custGeom>
                  <a:avLst/>
                  <a:gdLst>
                    <a:gd name="connsiteX0" fmla="*/ 235643 w 457183"/>
                    <a:gd name="connsiteY0" fmla="*/ 0 h 244168"/>
                    <a:gd name="connsiteX1" fmla="*/ 443455 w 457183"/>
                    <a:gd name="connsiteY1" fmla="*/ 79313 h 244168"/>
                    <a:gd name="connsiteX2" fmla="*/ 457183 w 457183"/>
                    <a:gd name="connsiteY2" fmla="*/ 94644 h 244168"/>
                    <a:gd name="connsiteX3" fmla="*/ 457183 w 457183"/>
                    <a:gd name="connsiteY3" fmla="*/ 244168 h 244168"/>
                    <a:gd name="connsiteX4" fmla="*/ 428873 w 457183"/>
                    <a:gd name="connsiteY4" fmla="*/ 226842 h 244168"/>
                    <a:gd name="connsiteX5" fmla="*/ 228591 w 457183"/>
                    <a:gd name="connsiteY5" fmla="*/ 181250 h 244168"/>
                    <a:gd name="connsiteX6" fmla="*/ 28309 w 457183"/>
                    <a:gd name="connsiteY6" fmla="*/ 226842 h 244168"/>
                    <a:gd name="connsiteX7" fmla="*/ 0 w 457183"/>
                    <a:gd name="connsiteY7" fmla="*/ 244167 h 244168"/>
                    <a:gd name="connsiteX8" fmla="*/ 0 w 457183"/>
                    <a:gd name="connsiteY8" fmla="*/ 110394 h 244168"/>
                    <a:gd name="connsiteX9" fmla="*/ 27832 w 457183"/>
                    <a:gd name="connsiteY9" fmla="*/ 79313 h 244168"/>
                    <a:gd name="connsiteX10" fmla="*/ 235643 w 457183"/>
                    <a:gd name="connsiteY10" fmla="*/ 0 h 2441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57183" h="244168">
                      <a:moveTo>
                        <a:pt x="235643" y="0"/>
                      </a:moveTo>
                      <a:cubicBezTo>
                        <a:pt x="316799" y="0"/>
                        <a:pt x="390271" y="30309"/>
                        <a:pt x="443455" y="79313"/>
                      </a:cubicBezTo>
                      <a:lnTo>
                        <a:pt x="457183" y="94644"/>
                      </a:lnTo>
                      <a:lnTo>
                        <a:pt x="457183" y="244168"/>
                      </a:lnTo>
                      <a:lnTo>
                        <a:pt x="428873" y="226842"/>
                      </a:lnTo>
                      <a:cubicBezTo>
                        <a:pt x="367315" y="197484"/>
                        <a:pt x="299634" y="181250"/>
                        <a:pt x="228591" y="181250"/>
                      </a:cubicBezTo>
                      <a:cubicBezTo>
                        <a:pt x="157548" y="181250"/>
                        <a:pt x="89868" y="197484"/>
                        <a:pt x="28309" y="226842"/>
                      </a:cubicBezTo>
                      <a:lnTo>
                        <a:pt x="0" y="244167"/>
                      </a:lnTo>
                      <a:lnTo>
                        <a:pt x="0" y="110394"/>
                      </a:lnTo>
                      <a:lnTo>
                        <a:pt x="27832" y="79313"/>
                      </a:lnTo>
                      <a:cubicBezTo>
                        <a:pt x="81015" y="30309"/>
                        <a:pt x="154488" y="0"/>
                        <a:pt x="235643" y="0"/>
                      </a:cubicBezTo>
                      <a:close/>
                    </a:path>
                  </a:pathLst>
                </a:custGeom>
                <a:solidFill>
                  <a:srgbClr val="FF6699"/>
                </a:solidFill>
                <a:ln w="38100" cap="rnd" cmpd="sng" algn="ctr">
                  <a:solidFill>
                    <a:sysClr val="windowText" lastClr="000000"/>
                  </a:solidFill>
                  <a:prstDash val="solid"/>
                  <a:rou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marL="0" marR="0" lvl="0" indent="0" algn="ctr" defTabSz="4572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1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 panose="020F0502020204030204"/>
                    <a:ea typeface="游ゴシック" panose="020B0400000000000000" pitchFamily="50" charset="-128"/>
                    <a:cs typeface="+mn-cs"/>
                  </a:endParaRPr>
                </a:p>
              </p:txBody>
            </p:sp>
          </p:grpSp>
          <p:sp>
            <p:nvSpPr>
              <p:cNvPr id="99" name="楕円 98">
                <a:extLst>
                  <a:ext uri="{FF2B5EF4-FFF2-40B4-BE49-F238E27FC236}">
                    <a16:creationId xmlns:a16="http://schemas.microsoft.com/office/drawing/2014/main" id="{760B85E6-E4C7-45E4-569A-319001E0598D}"/>
                  </a:ext>
                </a:extLst>
              </p:cNvPr>
              <p:cNvSpPr/>
              <p:nvPr/>
            </p:nvSpPr>
            <p:spPr>
              <a:xfrm>
                <a:off x="5533783" y="3504780"/>
                <a:ext cx="305180" cy="234702"/>
              </a:xfrm>
              <a:prstGeom prst="ellipse">
                <a:avLst/>
              </a:prstGeom>
              <a:solidFill>
                <a:sysClr val="windowText" lastClr="000000"/>
              </a:solidFill>
              <a:ln w="38100" cap="rnd" cmpd="sng" algn="ctr">
                <a:solidFill>
                  <a:sysClr val="windowText" lastClr="000000"/>
                </a:solidFill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  <p:sp>
            <p:nvSpPr>
              <p:cNvPr id="100" name="楕円 99">
                <a:extLst>
                  <a:ext uri="{FF2B5EF4-FFF2-40B4-BE49-F238E27FC236}">
                    <a16:creationId xmlns:a16="http://schemas.microsoft.com/office/drawing/2014/main" id="{4B40E73E-DC45-6A83-525B-40A5119AAF7B}"/>
                  </a:ext>
                </a:extLst>
              </p:cNvPr>
              <p:cNvSpPr/>
              <p:nvPr/>
            </p:nvSpPr>
            <p:spPr>
              <a:xfrm>
                <a:off x="5603771" y="3519356"/>
                <a:ext cx="165204" cy="87262"/>
              </a:xfrm>
              <a:prstGeom prst="ellipse">
                <a:avLst/>
              </a:prstGeom>
              <a:solidFill>
                <a:sysClr val="window" lastClr="FFFFFF"/>
              </a:solidFill>
              <a:ln w="38100" cap="rnd" cmpd="sng" algn="ctr">
                <a:noFill/>
                <a:prstDash val="solid"/>
                <a:round/>
              </a:ln>
              <a:effectLst/>
            </p:spPr>
            <p:txBody>
              <a:bodyPr rtlCol="0" anchor="ctr"/>
              <a:lstStyle/>
              <a:p>
                <a:pPr marL="0" marR="0" lvl="0" indent="0" algn="ctr" defTabSz="4572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1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 panose="020F0502020204030204"/>
                  <a:ea typeface="游ゴシック" panose="020B0400000000000000" pitchFamily="50" charset="-128"/>
                  <a:cs typeface="+mn-cs"/>
                </a:endParaRPr>
              </a:p>
            </p:txBody>
          </p:sp>
        </p:grpSp>
      </p:grpSp>
      <p:sp>
        <p:nvSpPr>
          <p:cNvPr id="120" name="テキスト ボックス 119">
            <a:extLst>
              <a:ext uri="{FF2B5EF4-FFF2-40B4-BE49-F238E27FC236}">
                <a16:creationId xmlns:a16="http://schemas.microsoft.com/office/drawing/2014/main" id="{17EA7E78-E3A3-7BE7-5C94-2BDE5A0D2F12}"/>
              </a:ext>
            </a:extLst>
          </p:cNvPr>
          <p:cNvSpPr txBox="1"/>
          <p:nvPr/>
        </p:nvSpPr>
        <p:spPr>
          <a:xfrm>
            <a:off x="308921" y="8109058"/>
            <a:ext cx="628006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buClr>
                <a:srgbClr val="C00000"/>
              </a:buClr>
            </a:pPr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クマを見かけたときは</a:t>
            </a:r>
            <a:br>
              <a:rPr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驚かせないように、大声を出さず</a:t>
            </a:r>
            <a:br>
              <a:rPr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ゆっくり後退しながら距離を取る</a:t>
            </a:r>
            <a:br>
              <a:rPr lang="en-US" altLang="ja-JP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決して走らず、威嚇的な身振りは避けよう</a:t>
            </a:r>
          </a:p>
        </p:txBody>
      </p:sp>
    </p:spTree>
    <p:extLst>
      <p:ext uri="{BB962C8B-B14F-4D97-AF65-F5344CB8AC3E}">
        <p14:creationId xmlns:p14="http://schemas.microsoft.com/office/powerpoint/2010/main" val="74195958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3537</TotalTime>
  <Words>434</Words>
  <Application>Microsoft Office PowerPoint</Application>
  <PresentationFormat>A4 210 x 297 mm</PresentationFormat>
  <Paragraphs>34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Wingdings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hari0042_熊注意の貼り紙</dc:title>
  <dc:subject>hari0042_熊注意の貼り紙</dc:subject>
  <dc:creator>でじけろお</dc:creator>
  <cp:lastModifiedBy>Keroo</cp:lastModifiedBy>
  <cp:revision>1</cp:revision>
  <dcterms:created xsi:type="dcterms:W3CDTF">2014-12-04T06:28:15Z</dcterms:created>
  <dcterms:modified xsi:type="dcterms:W3CDTF">2025-09-30T07:20:28Z</dcterms:modified>
  <cp:version>1</cp:version>
</cp:coreProperties>
</file>

<file path=docProps/thumbnail.jpeg>
</file>